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5008" r:id="rId8"/>
  </p:sldMasterIdLst>
  <p:notesMasterIdLst>
    <p:notesMasterId r:id="rId29"/>
  </p:notesMasterIdLst>
  <p:handoutMasterIdLst>
    <p:handoutMasterId r:id="rId30"/>
  </p:handoutMasterIdLst>
  <p:sldIdLst>
    <p:sldId id="1996" r:id="rId9"/>
    <p:sldId id="2065" r:id="rId10"/>
    <p:sldId id="288" r:id="rId11"/>
    <p:sldId id="300" r:id="rId12"/>
    <p:sldId id="301" r:id="rId13"/>
    <p:sldId id="260" r:id="rId14"/>
    <p:sldId id="2074" r:id="rId15"/>
    <p:sldId id="2073" r:id="rId16"/>
    <p:sldId id="2054" r:id="rId17"/>
    <p:sldId id="2071" r:id="rId18"/>
    <p:sldId id="2072" r:id="rId19"/>
    <p:sldId id="2060" r:id="rId20"/>
    <p:sldId id="2068" r:id="rId21"/>
    <p:sldId id="2046" r:id="rId22"/>
    <p:sldId id="2077" r:id="rId23"/>
    <p:sldId id="2050" r:id="rId24"/>
    <p:sldId id="2069" r:id="rId25"/>
    <p:sldId id="2067" r:id="rId26"/>
    <p:sldId id="2053" r:id="rId27"/>
    <p:sldId id="2081"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D87F034A-FF6C-4F76-8994-E926AFCBC60F}">
          <p14:sldIdLst>
            <p14:sldId id="1996"/>
            <p14:sldId id="2065"/>
            <p14:sldId id="288"/>
            <p14:sldId id="300"/>
            <p14:sldId id="301"/>
            <p14:sldId id="260"/>
            <p14:sldId id="2074"/>
            <p14:sldId id="2073"/>
            <p14:sldId id="2054"/>
            <p14:sldId id="2071"/>
            <p14:sldId id="2072"/>
            <p14:sldId id="2060"/>
            <p14:sldId id="2068"/>
            <p14:sldId id="2046"/>
            <p14:sldId id="2077"/>
            <p14:sldId id="2050"/>
            <p14:sldId id="2069"/>
            <p14:sldId id="2067"/>
            <p14:sldId id="2053"/>
            <p14:sldId id="20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731"/>
    <a:srgbClr val="000000"/>
    <a:srgbClr val="FFFFFF"/>
    <a:srgbClr val="D83B01"/>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214831-AD02-4098-B860-56AC9A8D3FD9}" v="1" dt="2020-03-09T22:47:00.285"/>
    <p1510:client id="{6B60068D-1C8D-4219-AB47-AE56B178C565}" v="230" dt="2020-03-03T21:59:53.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53" autoAdjust="0"/>
    <p:restoredTop sz="91682" autoAdjust="0"/>
  </p:normalViewPr>
  <p:slideViewPr>
    <p:cSldViewPr snapToGrid="0">
      <p:cViewPr varScale="1">
        <p:scale>
          <a:sx n="93" d="100"/>
          <a:sy n="93" d="100"/>
        </p:scale>
        <p:origin x="44" y="26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svg"/></Relationships>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524A3-FB15-4102-BFC9-1420C1CF7E8E}"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FEE48DD2-AD32-4F46-B0B8-01657A390B6F}">
      <dgm:prSet/>
      <dgm:spPr/>
      <dgm:t>
        <a:bodyPr/>
        <a:lstStyle/>
        <a:p>
          <a:pPr>
            <a:lnSpc>
              <a:spcPct val="100000"/>
            </a:lnSpc>
          </a:pPr>
          <a:r>
            <a:rPr lang="en-US" baseline="0" dirty="0"/>
            <a:t>PowerShell built on .NET Core 3.1</a:t>
          </a:r>
          <a:endParaRPr lang="en-US" dirty="0"/>
        </a:p>
      </dgm:t>
    </dgm:pt>
    <dgm:pt modelId="{7B4F5102-16CD-46AA-8B2E-D17396E434E9}" type="parTrans" cxnId="{FCF603F2-B813-42F2-9E4D-ED7674A4513A}">
      <dgm:prSet/>
      <dgm:spPr/>
      <dgm:t>
        <a:bodyPr/>
        <a:lstStyle/>
        <a:p>
          <a:endParaRPr lang="en-US"/>
        </a:p>
      </dgm:t>
    </dgm:pt>
    <dgm:pt modelId="{D64E4AF6-BD7D-437A-9A1C-5C216CA3DDD6}" type="sibTrans" cxnId="{FCF603F2-B813-42F2-9E4D-ED7674A4513A}">
      <dgm:prSet/>
      <dgm:spPr/>
      <dgm:t>
        <a:bodyPr/>
        <a:lstStyle/>
        <a:p>
          <a:endParaRPr lang="en-US"/>
        </a:p>
      </dgm:t>
    </dgm:pt>
    <dgm:pt modelId="{F1FADE51-2C32-4B8D-B997-1F93E8F964A9}">
      <dgm:prSet/>
      <dgm:spPr/>
      <dgm:t>
        <a:bodyPr/>
        <a:lstStyle/>
        <a:p>
          <a:pPr>
            <a:lnSpc>
              <a:spcPct val="100000"/>
            </a:lnSpc>
          </a:pPr>
          <a:r>
            <a:rPr lang="en-US" baseline="0" dirty="0"/>
            <a:t>Long-term servicing for ~3 years</a:t>
          </a:r>
          <a:endParaRPr lang="en-US" dirty="0"/>
        </a:p>
      </dgm:t>
    </dgm:pt>
    <dgm:pt modelId="{1142397C-48ED-4EC6-AB5E-E0EE0C9EED72}" type="parTrans" cxnId="{8617E996-258C-4113-BAF2-FC2F2D8743E1}">
      <dgm:prSet/>
      <dgm:spPr/>
      <dgm:t>
        <a:bodyPr/>
        <a:lstStyle/>
        <a:p>
          <a:endParaRPr lang="en-US"/>
        </a:p>
      </dgm:t>
    </dgm:pt>
    <dgm:pt modelId="{B173F00D-9BCB-4942-93C8-278408ECFB71}" type="sibTrans" cxnId="{8617E996-258C-4113-BAF2-FC2F2D8743E1}">
      <dgm:prSet/>
      <dgm:spPr/>
      <dgm:t>
        <a:bodyPr/>
        <a:lstStyle/>
        <a:p>
          <a:endParaRPr lang="en-US"/>
        </a:p>
      </dgm:t>
    </dgm:pt>
    <dgm:pt modelId="{3D1ACEAD-41B2-494B-A5CF-3208763754BA}">
      <dgm:prSet/>
      <dgm:spPr/>
      <dgm:t>
        <a:bodyPr/>
        <a:lstStyle/>
        <a:p>
          <a:pPr>
            <a:lnSpc>
              <a:spcPct val="100000"/>
            </a:lnSpc>
          </a:pPr>
          <a:r>
            <a:rPr lang="en-US" baseline="0" dirty="0"/>
            <a:t>Improved performance</a:t>
          </a:r>
          <a:endParaRPr lang="en-US" dirty="0"/>
        </a:p>
      </dgm:t>
    </dgm:pt>
    <dgm:pt modelId="{4FFD2674-FE51-46E2-911F-24B746DC97A7}" type="parTrans" cxnId="{C4E69FEC-51B0-4B1E-AB49-C04848E98705}">
      <dgm:prSet/>
      <dgm:spPr/>
      <dgm:t>
        <a:bodyPr/>
        <a:lstStyle/>
        <a:p>
          <a:endParaRPr lang="en-US"/>
        </a:p>
      </dgm:t>
    </dgm:pt>
    <dgm:pt modelId="{3F41E4C0-2812-4B3E-860B-ACD864B5ED23}" type="sibTrans" cxnId="{C4E69FEC-51B0-4B1E-AB49-C04848E98705}">
      <dgm:prSet/>
      <dgm:spPr/>
      <dgm:t>
        <a:bodyPr/>
        <a:lstStyle/>
        <a:p>
          <a:endParaRPr lang="en-US"/>
        </a:p>
      </dgm:t>
    </dgm:pt>
    <dgm:pt modelId="{D28EDB9F-DF0A-4E09-95BE-084196056D3D}">
      <dgm:prSet/>
      <dgm:spPr/>
      <dgm:t>
        <a:bodyPr/>
        <a:lstStyle/>
        <a:p>
          <a:pPr>
            <a:lnSpc>
              <a:spcPct val="100000"/>
            </a:lnSpc>
          </a:pPr>
          <a:r>
            <a:rPr lang="en-US" baseline="0"/>
            <a:t>Secret / credential management</a:t>
          </a:r>
          <a:endParaRPr lang="en-US"/>
        </a:p>
      </dgm:t>
    </dgm:pt>
    <dgm:pt modelId="{F626F1D9-A2EE-4BA2-A795-B6554E9DC0E7}" type="parTrans" cxnId="{7F6B827B-FB2E-4D2A-9CA0-3066567B73AD}">
      <dgm:prSet/>
      <dgm:spPr/>
      <dgm:t>
        <a:bodyPr/>
        <a:lstStyle/>
        <a:p>
          <a:endParaRPr lang="en-US"/>
        </a:p>
      </dgm:t>
    </dgm:pt>
    <dgm:pt modelId="{8A5A0DC2-B946-4301-8DD5-D53ED319C1D5}" type="sibTrans" cxnId="{7F6B827B-FB2E-4D2A-9CA0-3066567B73AD}">
      <dgm:prSet/>
      <dgm:spPr/>
      <dgm:t>
        <a:bodyPr/>
        <a:lstStyle/>
        <a:p>
          <a:endParaRPr lang="en-US"/>
        </a:p>
      </dgm:t>
    </dgm:pt>
    <dgm:pt modelId="{F6BEBD6F-7F5B-44CD-993C-EB1C5D557EBA}">
      <dgm:prSet/>
      <dgm:spPr/>
      <dgm:t>
        <a:bodyPr/>
        <a:lstStyle/>
        <a:p>
          <a:pPr>
            <a:lnSpc>
              <a:spcPct val="100000"/>
            </a:lnSpc>
          </a:pPr>
          <a:r>
            <a:rPr lang="en-US" baseline="0" dirty="0">
              <a:latin typeface="Consolas" panose="020B0609020204030204" pitchFamily="49" charset="0"/>
            </a:rPr>
            <a:t>Invoke-</a:t>
          </a:r>
          <a:r>
            <a:rPr lang="en-US" baseline="0" dirty="0" err="1">
              <a:latin typeface="Consolas" panose="020B0609020204030204" pitchFamily="49" charset="0"/>
            </a:rPr>
            <a:t>DscResource</a:t>
          </a:r>
          <a:endParaRPr lang="en-US" dirty="0">
            <a:latin typeface="Consolas" panose="020B0609020204030204" pitchFamily="49" charset="0"/>
          </a:endParaRPr>
        </a:p>
      </dgm:t>
    </dgm:pt>
    <dgm:pt modelId="{E61A9616-D8F4-4550-8EDE-AA0DE956925E}" type="parTrans" cxnId="{7086100A-1EFE-4096-A4B8-43E5FEC8508D}">
      <dgm:prSet/>
      <dgm:spPr/>
      <dgm:t>
        <a:bodyPr/>
        <a:lstStyle/>
        <a:p>
          <a:endParaRPr lang="en-US"/>
        </a:p>
      </dgm:t>
    </dgm:pt>
    <dgm:pt modelId="{1B890857-5628-48EC-AC66-C69D1ED881F3}" type="sibTrans" cxnId="{7086100A-1EFE-4096-A4B8-43E5FEC8508D}">
      <dgm:prSet/>
      <dgm:spPr/>
      <dgm:t>
        <a:bodyPr/>
        <a:lstStyle/>
        <a:p>
          <a:endParaRPr lang="en-US"/>
        </a:p>
      </dgm:t>
    </dgm:pt>
    <dgm:pt modelId="{C39C4F64-4EBA-4E09-9C39-D5D57A87657E}">
      <dgm:prSet/>
      <dgm:spPr/>
      <dgm:t>
        <a:bodyPr/>
        <a:lstStyle/>
        <a:p>
          <a:pPr>
            <a:lnSpc>
              <a:spcPct val="100000"/>
            </a:lnSpc>
          </a:pPr>
          <a:r>
            <a:rPr lang="en-US" baseline="0" dirty="0" err="1">
              <a:latin typeface="Consolas" panose="020B0609020204030204" pitchFamily="49" charset="0"/>
            </a:rPr>
            <a:t>ForEach</a:t>
          </a:r>
          <a:r>
            <a:rPr lang="en-US" baseline="0" dirty="0">
              <a:latin typeface="Consolas" panose="020B0609020204030204" pitchFamily="49" charset="0"/>
            </a:rPr>
            <a:t>-Object -Parallel</a:t>
          </a:r>
          <a:endParaRPr lang="en-US" dirty="0">
            <a:latin typeface="Consolas" panose="020B0609020204030204" pitchFamily="49" charset="0"/>
          </a:endParaRPr>
        </a:p>
      </dgm:t>
    </dgm:pt>
    <dgm:pt modelId="{3A721231-6B27-41C3-BAC1-8F4158D153DF}" type="parTrans" cxnId="{D0BB5BE3-576E-4543-9F9A-B1B94A2A314F}">
      <dgm:prSet/>
      <dgm:spPr/>
      <dgm:t>
        <a:bodyPr/>
        <a:lstStyle/>
        <a:p>
          <a:endParaRPr lang="en-US"/>
        </a:p>
      </dgm:t>
    </dgm:pt>
    <dgm:pt modelId="{E3345D48-9D7C-4546-9B47-0D70AA1658A9}" type="sibTrans" cxnId="{D0BB5BE3-576E-4543-9F9A-B1B94A2A314F}">
      <dgm:prSet/>
      <dgm:spPr/>
      <dgm:t>
        <a:bodyPr/>
        <a:lstStyle/>
        <a:p>
          <a:endParaRPr lang="en-US"/>
        </a:p>
      </dgm:t>
    </dgm:pt>
    <dgm:pt modelId="{AC6D3BD8-255E-4311-B5C4-CF0C96B85294}">
      <dgm:prSet/>
      <dgm:spPr/>
      <dgm:t>
        <a:bodyPr/>
        <a:lstStyle/>
        <a:p>
          <a:pPr>
            <a:lnSpc>
              <a:spcPct val="100000"/>
            </a:lnSpc>
          </a:pPr>
          <a:r>
            <a:rPr lang="en-US" baseline="0"/>
            <a:t>Better backwards compatibility with Windows</a:t>
          </a:r>
          <a:endParaRPr lang="en-US"/>
        </a:p>
      </dgm:t>
    </dgm:pt>
    <dgm:pt modelId="{6E5E4718-E1E8-4B50-AA8A-677855946735}" type="parTrans" cxnId="{05E3812D-1033-4668-940B-5E1682CBDED9}">
      <dgm:prSet/>
      <dgm:spPr/>
      <dgm:t>
        <a:bodyPr/>
        <a:lstStyle/>
        <a:p>
          <a:endParaRPr lang="en-US"/>
        </a:p>
      </dgm:t>
    </dgm:pt>
    <dgm:pt modelId="{57046567-27CC-435E-8D44-E2BBE0C0CB11}" type="sibTrans" cxnId="{05E3812D-1033-4668-940B-5E1682CBDED9}">
      <dgm:prSet/>
      <dgm:spPr/>
      <dgm:t>
        <a:bodyPr/>
        <a:lstStyle/>
        <a:p>
          <a:endParaRPr lang="en-US"/>
        </a:p>
      </dgm:t>
    </dgm:pt>
    <dgm:pt modelId="{203CB647-5121-4DC5-A5F9-AB03BF99394B}">
      <dgm:prSet/>
      <dgm:spPr/>
      <dgm:t>
        <a:bodyPr/>
        <a:lstStyle/>
        <a:p>
          <a:pPr>
            <a:lnSpc>
              <a:spcPct val="100000"/>
            </a:lnSpc>
          </a:pPr>
          <a:r>
            <a:rPr lang="en-US" baseline="0"/>
            <a:t>Windows PowerShell wrapper for Import-Module</a:t>
          </a:r>
          <a:endParaRPr lang="en-US"/>
        </a:p>
      </dgm:t>
    </dgm:pt>
    <dgm:pt modelId="{B3D65EBD-5AA2-468D-B82D-23C418F72AB7}" type="parTrans" cxnId="{8C1FFF5E-F42C-4205-9711-5D3E54DE2D9D}">
      <dgm:prSet/>
      <dgm:spPr/>
      <dgm:t>
        <a:bodyPr/>
        <a:lstStyle/>
        <a:p>
          <a:endParaRPr lang="en-US"/>
        </a:p>
      </dgm:t>
    </dgm:pt>
    <dgm:pt modelId="{314776DC-D9F0-42E6-AFAB-DA6FE52A7DC9}" type="sibTrans" cxnId="{8C1FFF5E-F42C-4205-9711-5D3E54DE2D9D}">
      <dgm:prSet/>
      <dgm:spPr/>
      <dgm:t>
        <a:bodyPr/>
        <a:lstStyle/>
        <a:p>
          <a:endParaRPr lang="en-US"/>
        </a:p>
      </dgm:t>
    </dgm:pt>
    <dgm:pt modelId="{6CF42014-6176-4D99-AF02-9D4D77EA7488}">
      <dgm:prSet/>
      <dgm:spPr/>
      <dgm:t>
        <a:bodyPr/>
        <a:lstStyle/>
        <a:p>
          <a:pPr>
            <a:lnSpc>
              <a:spcPct val="100000"/>
            </a:lnSpc>
          </a:pPr>
          <a:r>
            <a:rPr lang="en-US" baseline="0" dirty="0"/>
            <a:t>Group Policy support</a:t>
          </a:r>
          <a:endParaRPr lang="en-US" dirty="0"/>
        </a:p>
      </dgm:t>
    </dgm:pt>
    <dgm:pt modelId="{EDF52A37-FA3B-4B79-8771-3299AC2F507B}" type="parTrans" cxnId="{ACE28078-FC7C-44D4-8699-8D57654ABE20}">
      <dgm:prSet/>
      <dgm:spPr/>
      <dgm:t>
        <a:bodyPr/>
        <a:lstStyle/>
        <a:p>
          <a:endParaRPr lang="en-US"/>
        </a:p>
      </dgm:t>
    </dgm:pt>
    <dgm:pt modelId="{348A296D-48A3-4453-ABC3-2F1A7CE58671}" type="sibTrans" cxnId="{ACE28078-FC7C-44D4-8699-8D57654ABE20}">
      <dgm:prSet/>
      <dgm:spPr/>
      <dgm:t>
        <a:bodyPr/>
        <a:lstStyle/>
        <a:p>
          <a:endParaRPr lang="en-US"/>
        </a:p>
      </dgm:t>
    </dgm:pt>
    <dgm:pt modelId="{4318DFB5-0ED3-4484-A75D-3D58637F84C5}">
      <dgm:prSet/>
      <dgm:spPr/>
      <dgm:t>
        <a:bodyPr/>
        <a:lstStyle/>
        <a:p>
          <a:pPr>
            <a:lnSpc>
              <a:spcPct val="100000"/>
            </a:lnSpc>
          </a:pPr>
          <a:r>
            <a:rPr lang="en-US" baseline="0" dirty="0"/>
            <a:t>Ternary operator ( </a:t>
          </a:r>
          <a:r>
            <a:rPr lang="en-US" baseline="0" dirty="0">
              <a:latin typeface="Consolas" panose="020B0609020204030204" pitchFamily="49" charset="0"/>
            </a:rPr>
            <a:t>a ? b : c</a:t>
          </a:r>
          <a:r>
            <a:rPr lang="en-US" baseline="0" dirty="0"/>
            <a:t> )</a:t>
          </a:r>
          <a:endParaRPr lang="en-US" dirty="0"/>
        </a:p>
      </dgm:t>
    </dgm:pt>
    <dgm:pt modelId="{284439B8-D90B-458F-BF3E-9DECBB81A555}" type="parTrans" cxnId="{5CB66D11-5C8A-4D5D-B1DA-B92A502951AC}">
      <dgm:prSet/>
      <dgm:spPr/>
      <dgm:t>
        <a:bodyPr/>
        <a:lstStyle/>
        <a:p>
          <a:endParaRPr lang="en-US"/>
        </a:p>
      </dgm:t>
    </dgm:pt>
    <dgm:pt modelId="{A4C63E0B-2E82-4E96-B6A4-F41B50A47195}" type="sibTrans" cxnId="{5CB66D11-5C8A-4D5D-B1DA-B92A502951AC}">
      <dgm:prSet/>
      <dgm:spPr/>
      <dgm:t>
        <a:bodyPr/>
        <a:lstStyle/>
        <a:p>
          <a:endParaRPr lang="en-US"/>
        </a:p>
      </dgm:t>
    </dgm:pt>
    <dgm:pt modelId="{B95F57D5-D48D-4594-9389-4A54F45E1DA7}">
      <dgm:prSet/>
      <dgm:spPr/>
      <dgm:t>
        <a:bodyPr/>
        <a:lstStyle/>
        <a:p>
          <a:pPr>
            <a:lnSpc>
              <a:spcPct val="100000"/>
            </a:lnSpc>
          </a:pPr>
          <a:r>
            <a:rPr lang="en-US" baseline="0"/>
            <a:t>New error views and Get-Error</a:t>
          </a:r>
          <a:endParaRPr lang="en-US"/>
        </a:p>
      </dgm:t>
    </dgm:pt>
    <dgm:pt modelId="{EC8A6BA9-D7F0-4FA5-866F-35B874C9DAD9}" type="parTrans" cxnId="{EDE2237B-81B8-4390-AC00-234D6395D108}">
      <dgm:prSet/>
      <dgm:spPr/>
      <dgm:t>
        <a:bodyPr/>
        <a:lstStyle/>
        <a:p>
          <a:endParaRPr lang="en-US"/>
        </a:p>
      </dgm:t>
    </dgm:pt>
    <dgm:pt modelId="{417FE653-E7BA-4C8B-9B8B-D20F5704FE6B}" type="sibTrans" cxnId="{EDE2237B-81B8-4390-AC00-234D6395D108}">
      <dgm:prSet/>
      <dgm:spPr/>
      <dgm:t>
        <a:bodyPr/>
        <a:lstStyle/>
        <a:p>
          <a:endParaRPr lang="en-US"/>
        </a:p>
      </dgm:t>
    </dgm:pt>
    <dgm:pt modelId="{6F5A2AB2-D113-4555-828D-197FC1BDC252}">
      <dgm:prSet/>
      <dgm:spPr/>
      <dgm:t>
        <a:bodyPr/>
        <a:lstStyle/>
        <a:p>
          <a:pPr>
            <a:lnSpc>
              <a:spcPct val="100000"/>
            </a:lnSpc>
          </a:pPr>
          <a:r>
            <a:rPr lang="en-US" baseline="0"/>
            <a:t>New version notification</a:t>
          </a:r>
          <a:endParaRPr lang="en-US"/>
        </a:p>
      </dgm:t>
    </dgm:pt>
    <dgm:pt modelId="{C491D59D-B154-4F7B-8D15-8AC4121EABBD}" type="parTrans" cxnId="{16658DFE-574D-40E6-A3B7-85FC0F0AE2A3}">
      <dgm:prSet/>
      <dgm:spPr/>
      <dgm:t>
        <a:bodyPr/>
        <a:lstStyle/>
        <a:p>
          <a:endParaRPr lang="en-US"/>
        </a:p>
      </dgm:t>
    </dgm:pt>
    <dgm:pt modelId="{864B0756-636A-49F0-A24D-466984F54BFE}" type="sibTrans" cxnId="{16658DFE-574D-40E6-A3B7-85FC0F0AE2A3}">
      <dgm:prSet/>
      <dgm:spPr/>
      <dgm:t>
        <a:bodyPr/>
        <a:lstStyle/>
        <a:p>
          <a:endParaRPr lang="en-US"/>
        </a:p>
      </dgm:t>
    </dgm:pt>
    <dgm:pt modelId="{D83DC908-D028-4B8B-8D78-26CB633CC4F7}">
      <dgm:prSet/>
      <dgm:spPr/>
      <dgm:t>
        <a:bodyPr/>
        <a:lstStyle/>
        <a:p>
          <a:pPr>
            <a:lnSpc>
              <a:spcPct val="100000"/>
            </a:lnSpc>
          </a:pPr>
          <a:r>
            <a:rPr lang="en-US" baseline="0" dirty="0"/>
            <a:t>Pipeline chain operators</a:t>
          </a:r>
          <a:br>
            <a:rPr lang="en-US" baseline="0" dirty="0"/>
          </a:br>
          <a:r>
            <a:rPr lang="en-US" baseline="0" dirty="0"/>
            <a:t>( </a:t>
          </a:r>
          <a:r>
            <a:rPr lang="en-US" baseline="0" dirty="0">
              <a:latin typeface="Consolas" panose="020B0609020204030204" pitchFamily="49" charset="0"/>
            </a:rPr>
            <a:t>|| and &amp;&amp; </a:t>
          </a:r>
          <a:r>
            <a:rPr lang="en-US" baseline="0" dirty="0"/>
            <a:t>)</a:t>
          </a:r>
          <a:endParaRPr lang="en-US" dirty="0"/>
        </a:p>
      </dgm:t>
    </dgm:pt>
    <dgm:pt modelId="{BDC7DF01-5363-4453-9A82-8785D8AB0748}" type="parTrans" cxnId="{D5FB5522-18C0-4FAB-AEED-F32279B2444B}">
      <dgm:prSet/>
      <dgm:spPr/>
      <dgm:t>
        <a:bodyPr/>
        <a:lstStyle/>
        <a:p>
          <a:endParaRPr lang="en-US"/>
        </a:p>
      </dgm:t>
    </dgm:pt>
    <dgm:pt modelId="{D64BC8B9-9ECB-4E3C-995A-E96B4E886B2B}" type="sibTrans" cxnId="{D5FB5522-18C0-4FAB-AEED-F32279B2444B}">
      <dgm:prSet/>
      <dgm:spPr/>
      <dgm:t>
        <a:bodyPr/>
        <a:lstStyle/>
        <a:p>
          <a:endParaRPr lang="en-US"/>
        </a:p>
      </dgm:t>
    </dgm:pt>
    <dgm:pt modelId="{49870D83-A3BB-413E-8588-9485455F2A45}">
      <dgm:prSet/>
      <dgm:spPr/>
      <dgm:t>
        <a:bodyPr/>
        <a:lstStyle/>
        <a:p>
          <a:pPr>
            <a:lnSpc>
              <a:spcPct val="100000"/>
            </a:lnSpc>
          </a:pPr>
          <a:r>
            <a:rPr lang="en-US" baseline="0" dirty="0"/>
            <a:t>Null conditional operators </a:t>
          </a:r>
          <a:br>
            <a:rPr lang="en-US" baseline="0" dirty="0"/>
          </a:br>
          <a:r>
            <a:rPr lang="en-US" baseline="0" dirty="0"/>
            <a:t>( </a:t>
          </a:r>
          <a:r>
            <a:rPr lang="en-US" baseline="0" dirty="0">
              <a:latin typeface="Consolas" panose="020B0609020204030204" pitchFamily="49" charset="0"/>
            </a:rPr>
            <a:t>?? and ??=</a:t>
          </a:r>
          <a:r>
            <a:rPr lang="en-US" baseline="0" dirty="0"/>
            <a:t> )</a:t>
          </a:r>
          <a:endParaRPr lang="en-US" dirty="0"/>
        </a:p>
      </dgm:t>
    </dgm:pt>
    <dgm:pt modelId="{2149608B-8472-4AAE-ABD0-63C679E50C73}" type="parTrans" cxnId="{76D9FCE4-99E1-4F62-A876-CEF0E47E955C}">
      <dgm:prSet/>
      <dgm:spPr/>
      <dgm:t>
        <a:bodyPr/>
        <a:lstStyle/>
        <a:p>
          <a:endParaRPr lang="en-US"/>
        </a:p>
      </dgm:t>
    </dgm:pt>
    <dgm:pt modelId="{F41A8619-90A4-44C5-BC06-1329B2B41256}" type="sibTrans" cxnId="{76D9FCE4-99E1-4F62-A876-CEF0E47E955C}">
      <dgm:prSet/>
      <dgm:spPr/>
      <dgm:t>
        <a:bodyPr/>
        <a:lstStyle/>
        <a:p>
          <a:endParaRPr lang="en-US"/>
        </a:p>
      </dgm:t>
    </dgm:pt>
    <dgm:pt modelId="{19850548-38CB-4A50-A0E2-84A0620C900D}">
      <dgm:prSet/>
      <dgm:spPr/>
      <dgm:t>
        <a:bodyPr/>
        <a:lstStyle/>
        <a:p>
          <a:pPr>
            <a:lnSpc>
              <a:spcPct val="100000"/>
            </a:lnSpc>
            <a:defRPr b="1"/>
          </a:pPr>
          <a:r>
            <a:rPr lang="en-US"/>
            <a:t>Windows compatibility</a:t>
          </a:r>
        </a:p>
      </dgm:t>
    </dgm:pt>
    <dgm:pt modelId="{4792FC13-C714-4577-B80E-C463301F70C7}" type="parTrans" cxnId="{A4B0B5C4-26F1-4AEC-979D-26DA0FECFAE9}">
      <dgm:prSet/>
      <dgm:spPr/>
      <dgm:t>
        <a:bodyPr/>
        <a:lstStyle/>
        <a:p>
          <a:endParaRPr lang="en-US"/>
        </a:p>
      </dgm:t>
    </dgm:pt>
    <dgm:pt modelId="{C3714643-E7B8-4756-BD87-B8F628F661FC}" type="sibTrans" cxnId="{A4B0B5C4-26F1-4AEC-979D-26DA0FECFAE9}">
      <dgm:prSet/>
      <dgm:spPr/>
      <dgm:t>
        <a:bodyPr/>
        <a:lstStyle/>
        <a:p>
          <a:endParaRPr lang="en-US"/>
        </a:p>
      </dgm:t>
    </dgm:pt>
    <dgm:pt modelId="{645DCA91-9F15-499E-BAFD-AD9348A6ACCE}">
      <dgm:prSet/>
      <dgm:spPr/>
      <dgm:t>
        <a:bodyPr/>
        <a:lstStyle/>
        <a:p>
          <a:pPr>
            <a:lnSpc>
              <a:spcPct val="100000"/>
            </a:lnSpc>
            <a:defRPr b="1"/>
          </a:pPr>
          <a:r>
            <a:rPr lang="en-US"/>
            <a:t>What is it? </a:t>
          </a:r>
        </a:p>
      </dgm:t>
    </dgm:pt>
    <dgm:pt modelId="{CB175FFB-2C55-4E21-BA43-9CBF568063C0}" type="parTrans" cxnId="{072DC7F7-117D-4FA5-AC0E-EF9916B5AF60}">
      <dgm:prSet/>
      <dgm:spPr/>
      <dgm:t>
        <a:bodyPr/>
        <a:lstStyle/>
        <a:p>
          <a:endParaRPr lang="en-US"/>
        </a:p>
      </dgm:t>
    </dgm:pt>
    <dgm:pt modelId="{0888AF5B-A7E7-4480-9031-3473A8BBF957}" type="sibTrans" cxnId="{072DC7F7-117D-4FA5-AC0E-EF9916B5AF60}">
      <dgm:prSet/>
      <dgm:spPr/>
      <dgm:t>
        <a:bodyPr/>
        <a:lstStyle/>
        <a:p>
          <a:endParaRPr lang="en-US"/>
        </a:p>
      </dgm:t>
    </dgm:pt>
    <dgm:pt modelId="{4847D385-940C-4A59-9791-83C515014D7D}">
      <dgm:prSet/>
      <dgm:spPr/>
      <dgm:t>
        <a:bodyPr/>
        <a:lstStyle/>
        <a:p>
          <a:pPr>
            <a:lnSpc>
              <a:spcPct val="100000"/>
            </a:lnSpc>
            <a:defRPr b="1"/>
          </a:pPr>
          <a:r>
            <a:rPr lang="en-US"/>
            <a:t>New scenarios</a:t>
          </a:r>
        </a:p>
      </dgm:t>
    </dgm:pt>
    <dgm:pt modelId="{CA8E9BF3-895D-402E-A773-6EF3C3B28DFE}" type="parTrans" cxnId="{C2A11150-BA0D-4C3E-AEBF-40BF505264C5}">
      <dgm:prSet/>
      <dgm:spPr/>
      <dgm:t>
        <a:bodyPr/>
        <a:lstStyle/>
        <a:p>
          <a:endParaRPr lang="en-US"/>
        </a:p>
      </dgm:t>
    </dgm:pt>
    <dgm:pt modelId="{B6ED4510-9072-4418-8DFF-A244926D0AE7}" type="sibTrans" cxnId="{C2A11150-BA0D-4C3E-AEBF-40BF505264C5}">
      <dgm:prSet/>
      <dgm:spPr/>
      <dgm:t>
        <a:bodyPr/>
        <a:lstStyle/>
        <a:p>
          <a:endParaRPr lang="en-US"/>
        </a:p>
      </dgm:t>
    </dgm:pt>
    <dgm:pt modelId="{0E1EF7C8-0CC9-461F-8014-0D8B4396A6D9}">
      <dgm:prSet/>
      <dgm:spPr/>
      <dgm:t>
        <a:bodyPr/>
        <a:lstStyle/>
        <a:p>
          <a:pPr>
            <a:lnSpc>
              <a:spcPct val="100000"/>
            </a:lnSpc>
            <a:defRPr b="1"/>
          </a:pPr>
          <a:r>
            <a:rPr lang="en-US"/>
            <a:t>Delighters</a:t>
          </a:r>
        </a:p>
      </dgm:t>
    </dgm:pt>
    <dgm:pt modelId="{B4A168B3-0764-4D88-BE13-784D09C224ED}" type="parTrans" cxnId="{7BE2C746-AF9E-46A2-81D2-560B1D0BDED1}">
      <dgm:prSet/>
      <dgm:spPr/>
      <dgm:t>
        <a:bodyPr/>
        <a:lstStyle/>
        <a:p>
          <a:endParaRPr lang="en-US"/>
        </a:p>
      </dgm:t>
    </dgm:pt>
    <dgm:pt modelId="{F4F4B651-7726-4615-8D12-642288C198F2}" type="sibTrans" cxnId="{7BE2C746-AF9E-46A2-81D2-560B1D0BDED1}">
      <dgm:prSet/>
      <dgm:spPr/>
      <dgm:t>
        <a:bodyPr/>
        <a:lstStyle/>
        <a:p>
          <a:endParaRPr lang="en-US"/>
        </a:p>
      </dgm:t>
    </dgm:pt>
    <dgm:pt modelId="{85F2EF15-02EC-40F9-99A8-A2BC829CA765}" type="pres">
      <dgm:prSet presAssocID="{1D0524A3-FB15-4102-BFC9-1420C1CF7E8E}" presName="root" presStyleCnt="0">
        <dgm:presLayoutVars>
          <dgm:dir/>
          <dgm:resizeHandles val="exact"/>
        </dgm:presLayoutVars>
      </dgm:prSet>
      <dgm:spPr/>
    </dgm:pt>
    <dgm:pt modelId="{CEA7FDAF-A73F-4DED-88AB-47BCAB325B47}" type="pres">
      <dgm:prSet presAssocID="{645DCA91-9F15-499E-BAFD-AD9348A6ACCE}" presName="compNode" presStyleCnt="0"/>
      <dgm:spPr/>
    </dgm:pt>
    <dgm:pt modelId="{E1941250-8A2A-41A5-86D3-BCD2DC7B1FE6}" type="pres">
      <dgm:prSet presAssocID="{645DCA91-9F15-499E-BAFD-AD9348A6ACCE}" presName="iconRect" presStyleLbl="node1" presStyleIdx="0"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pt>
    <dgm:pt modelId="{814EFCD2-6C29-4CD4-A2C8-6B9762E7E304}" type="pres">
      <dgm:prSet presAssocID="{645DCA91-9F15-499E-BAFD-AD9348A6ACCE}" presName="iconSpace" presStyleCnt="0"/>
      <dgm:spPr/>
    </dgm:pt>
    <dgm:pt modelId="{4ECEA4E4-9DF0-4381-80D0-2BED318306BA}" type="pres">
      <dgm:prSet presAssocID="{645DCA91-9F15-499E-BAFD-AD9348A6ACCE}" presName="parTx" presStyleLbl="revTx" presStyleIdx="0" presStyleCnt="8">
        <dgm:presLayoutVars>
          <dgm:chMax val="0"/>
          <dgm:chPref val="0"/>
        </dgm:presLayoutVars>
      </dgm:prSet>
      <dgm:spPr/>
    </dgm:pt>
    <dgm:pt modelId="{D1ED09C9-F079-415F-BC39-08C006F7CBE7}" type="pres">
      <dgm:prSet presAssocID="{645DCA91-9F15-499E-BAFD-AD9348A6ACCE}" presName="txSpace" presStyleCnt="0"/>
      <dgm:spPr/>
    </dgm:pt>
    <dgm:pt modelId="{036E07A1-EF48-4024-87BB-1C581BCB55DA}" type="pres">
      <dgm:prSet presAssocID="{645DCA91-9F15-499E-BAFD-AD9348A6ACCE}" presName="desTx" presStyleLbl="revTx" presStyleIdx="1" presStyleCnt="8">
        <dgm:presLayoutVars/>
      </dgm:prSet>
      <dgm:spPr/>
    </dgm:pt>
    <dgm:pt modelId="{7E99AF54-DBA0-495E-A044-93DD48CA65E1}" type="pres">
      <dgm:prSet presAssocID="{0888AF5B-A7E7-4480-9031-3473A8BBF957}" presName="sibTrans" presStyleCnt="0"/>
      <dgm:spPr/>
    </dgm:pt>
    <dgm:pt modelId="{428D661B-CB06-4F77-9B49-B0168D338001}" type="pres">
      <dgm:prSet presAssocID="{4847D385-940C-4A59-9791-83C515014D7D}" presName="compNode" presStyleCnt="0"/>
      <dgm:spPr/>
    </dgm:pt>
    <dgm:pt modelId="{5B8DAB00-D01E-4818-BC50-CE4FEB8E524F}" type="pres">
      <dgm:prSet presAssocID="{4847D385-940C-4A59-9791-83C515014D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0B3F8993-5423-465D-A694-490C3C05F865}" type="pres">
      <dgm:prSet presAssocID="{4847D385-940C-4A59-9791-83C515014D7D}" presName="iconSpace" presStyleCnt="0"/>
      <dgm:spPr/>
    </dgm:pt>
    <dgm:pt modelId="{5D893635-9525-4766-85CE-A5008A5C5E08}" type="pres">
      <dgm:prSet presAssocID="{4847D385-940C-4A59-9791-83C515014D7D}" presName="parTx" presStyleLbl="revTx" presStyleIdx="2" presStyleCnt="8">
        <dgm:presLayoutVars>
          <dgm:chMax val="0"/>
          <dgm:chPref val="0"/>
        </dgm:presLayoutVars>
      </dgm:prSet>
      <dgm:spPr/>
    </dgm:pt>
    <dgm:pt modelId="{44F5E445-0666-491F-BE92-3FFAE0015F0E}" type="pres">
      <dgm:prSet presAssocID="{4847D385-940C-4A59-9791-83C515014D7D}" presName="txSpace" presStyleCnt="0"/>
      <dgm:spPr/>
    </dgm:pt>
    <dgm:pt modelId="{73D87568-24DC-47A5-B036-24D38D4F3B80}" type="pres">
      <dgm:prSet presAssocID="{4847D385-940C-4A59-9791-83C515014D7D}" presName="desTx" presStyleLbl="revTx" presStyleIdx="3" presStyleCnt="8">
        <dgm:presLayoutVars/>
      </dgm:prSet>
      <dgm:spPr/>
    </dgm:pt>
    <dgm:pt modelId="{394B3449-4AAC-4DD1-8A0C-F094A80E6301}" type="pres">
      <dgm:prSet presAssocID="{B6ED4510-9072-4418-8DFF-A244926D0AE7}" presName="sibTrans" presStyleCnt="0"/>
      <dgm:spPr/>
    </dgm:pt>
    <dgm:pt modelId="{E0E18586-742D-4AE0-9FCE-086F679DDE5A}" type="pres">
      <dgm:prSet presAssocID="{19850548-38CB-4A50-A0E2-84A0620C900D}" presName="compNode" presStyleCnt="0"/>
      <dgm:spPr/>
    </dgm:pt>
    <dgm:pt modelId="{A6AAF67D-3890-4651-8B30-60744591BE90}" type="pres">
      <dgm:prSet presAssocID="{19850548-38CB-4A50-A0E2-84A0620C900D}" presName="iconRect" presStyleLbl="node1" presStyleIdx="2" presStyleCnt="4" custLinFactNeighborX="1794"/>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DBA304A3-EE13-4F17-9E80-2BBB4E95A6CD}" type="pres">
      <dgm:prSet presAssocID="{19850548-38CB-4A50-A0E2-84A0620C900D}" presName="iconSpace" presStyleCnt="0"/>
      <dgm:spPr/>
    </dgm:pt>
    <dgm:pt modelId="{D23F2FF3-EC4C-4D0B-A460-9DA9DB6ECEE0}" type="pres">
      <dgm:prSet presAssocID="{19850548-38CB-4A50-A0E2-84A0620C900D}" presName="parTx" presStyleLbl="revTx" presStyleIdx="4" presStyleCnt="8">
        <dgm:presLayoutVars>
          <dgm:chMax val="0"/>
          <dgm:chPref val="0"/>
        </dgm:presLayoutVars>
      </dgm:prSet>
      <dgm:spPr/>
    </dgm:pt>
    <dgm:pt modelId="{ABD1AB71-2B44-4EE0-BBD3-2CB632F2257D}" type="pres">
      <dgm:prSet presAssocID="{19850548-38CB-4A50-A0E2-84A0620C900D}" presName="txSpace" presStyleCnt="0"/>
      <dgm:spPr/>
    </dgm:pt>
    <dgm:pt modelId="{F4CBB86B-6BC9-46ED-B5C0-EF639AF717A7}" type="pres">
      <dgm:prSet presAssocID="{19850548-38CB-4A50-A0E2-84A0620C900D}" presName="desTx" presStyleLbl="revTx" presStyleIdx="5" presStyleCnt="8">
        <dgm:presLayoutVars/>
      </dgm:prSet>
      <dgm:spPr/>
    </dgm:pt>
    <dgm:pt modelId="{B3A6C71A-FFBB-484A-B04A-DAEAB2F51CF7}" type="pres">
      <dgm:prSet presAssocID="{C3714643-E7B8-4756-BD87-B8F628F661FC}" presName="sibTrans" presStyleCnt="0"/>
      <dgm:spPr/>
    </dgm:pt>
    <dgm:pt modelId="{13791335-F601-45B7-9525-BF12549FCFBD}" type="pres">
      <dgm:prSet presAssocID="{0E1EF7C8-0CC9-461F-8014-0D8B4396A6D9}" presName="compNode" presStyleCnt="0"/>
      <dgm:spPr/>
    </dgm:pt>
    <dgm:pt modelId="{1FF49BD8-7E6D-44FD-99E0-9DAE8846A3F6}" type="pres">
      <dgm:prSet presAssocID="{0E1EF7C8-0CC9-461F-8014-0D8B4396A6D9}" presName="iconRect" presStyleLbl="node1" presStyleIdx="3"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Sunglasses face with no fill"/>
        </a:ext>
      </dgm:extLst>
    </dgm:pt>
    <dgm:pt modelId="{08564DC9-D150-4E0F-A8CF-65EB7D8C3DA6}" type="pres">
      <dgm:prSet presAssocID="{0E1EF7C8-0CC9-461F-8014-0D8B4396A6D9}" presName="iconSpace" presStyleCnt="0"/>
      <dgm:spPr/>
    </dgm:pt>
    <dgm:pt modelId="{7A3C412B-74EC-42A1-BD8B-21D9B36AD1B6}" type="pres">
      <dgm:prSet presAssocID="{0E1EF7C8-0CC9-461F-8014-0D8B4396A6D9}" presName="parTx" presStyleLbl="revTx" presStyleIdx="6" presStyleCnt="8">
        <dgm:presLayoutVars>
          <dgm:chMax val="0"/>
          <dgm:chPref val="0"/>
        </dgm:presLayoutVars>
      </dgm:prSet>
      <dgm:spPr/>
    </dgm:pt>
    <dgm:pt modelId="{B7C32413-3113-4CFD-B533-0CEE87EF4519}" type="pres">
      <dgm:prSet presAssocID="{0E1EF7C8-0CC9-461F-8014-0D8B4396A6D9}" presName="txSpace" presStyleCnt="0"/>
      <dgm:spPr/>
    </dgm:pt>
    <dgm:pt modelId="{877D8E78-E096-4D47-8BBD-BF50ABFE3D70}" type="pres">
      <dgm:prSet presAssocID="{0E1EF7C8-0CC9-461F-8014-0D8B4396A6D9}" presName="desTx" presStyleLbl="revTx" presStyleIdx="7" presStyleCnt="8">
        <dgm:presLayoutVars/>
      </dgm:prSet>
      <dgm:spPr/>
    </dgm:pt>
  </dgm:ptLst>
  <dgm:cxnLst>
    <dgm:cxn modelId="{2A4D1401-4F99-4E02-BE35-72A8F6FDD696}" type="presOf" srcId="{19850548-38CB-4A50-A0E2-84A0620C900D}" destId="{D23F2FF3-EC4C-4D0B-A460-9DA9DB6ECEE0}" srcOrd="0" destOrd="0" presId="urn:microsoft.com/office/officeart/2018/2/layout/IconLabelDescriptionList"/>
    <dgm:cxn modelId="{ECAEC701-C895-4872-840B-E7F7A120D88A}" type="presOf" srcId="{F1FADE51-2C32-4B8D-B997-1F93E8F964A9}" destId="{036E07A1-EF48-4024-87BB-1C581BCB55DA}" srcOrd="0" destOrd="1" presId="urn:microsoft.com/office/officeart/2018/2/layout/IconLabelDescriptionList"/>
    <dgm:cxn modelId="{7086100A-1EFE-4096-A4B8-43E5FEC8508D}" srcId="{4847D385-940C-4A59-9791-83C515014D7D}" destId="{F6BEBD6F-7F5B-44CD-993C-EB1C5D557EBA}" srcOrd="1" destOrd="0" parTransId="{E61A9616-D8F4-4550-8EDE-AA0DE956925E}" sibTransId="{1B890857-5628-48EC-AC66-C69D1ED881F3}"/>
    <dgm:cxn modelId="{5CB66D11-5C8A-4D5D-B1DA-B92A502951AC}" srcId="{0E1EF7C8-0CC9-461F-8014-0D8B4396A6D9}" destId="{4318DFB5-0ED3-4484-A75D-3D58637F84C5}" srcOrd="2" destOrd="0" parTransId="{284439B8-D90B-458F-BF3E-9DECBB81A555}" sibTransId="{A4C63E0B-2E82-4E96-B6A4-F41B50A47195}"/>
    <dgm:cxn modelId="{D5FB5522-18C0-4FAB-AEED-F32279B2444B}" srcId="{0E1EF7C8-0CC9-461F-8014-0D8B4396A6D9}" destId="{D83DC908-D028-4B8B-8D78-26CB633CC4F7}" srcOrd="3" destOrd="0" parTransId="{BDC7DF01-5363-4453-9A82-8785D8AB0748}" sibTransId="{D64BC8B9-9ECB-4E3C-995A-E96B4E886B2B}"/>
    <dgm:cxn modelId="{05E3812D-1033-4668-940B-5E1682CBDED9}" srcId="{19850548-38CB-4A50-A0E2-84A0620C900D}" destId="{AC6D3BD8-255E-4311-B5C4-CF0C96B85294}" srcOrd="0" destOrd="0" parTransId="{6E5E4718-E1E8-4B50-AA8A-677855946735}" sibTransId="{57046567-27CC-435E-8D44-E2BBE0C0CB11}"/>
    <dgm:cxn modelId="{6E13E839-3A4D-4E95-A35F-68E52707F0B9}" type="presOf" srcId="{B95F57D5-D48D-4594-9389-4A54F45E1DA7}" destId="{877D8E78-E096-4D47-8BBD-BF50ABFE3D70}" srcOrd="0" destOrd="0" presId="urn:microsoft.com/office/officeart/2018/2/layout/IconLabelDescriptionList"/>
    <dgm:cxn modelId="{90BAD23A-7C43-4231-8CCD-DFC956FDE838}" type="presOf" srcId="{F6BEBD6F-7F5B-44CD-993C-EB1C5D557EBA}" destId="{73D87568-24DC-47A5-B036-24D38D4F3B80}" srcOrd="0" destOrd="1" presId="urn:microsoft.com/office/officeart/2018/2/layout/IconLabelDescriptionList"/>
    <dgm:cxn modelId="{8C1FFF5E-F42C-4205-9711-5D3E54DE2D9D}" srcId="{19850548-38CB-4A50-A0E2-84A0620C900D}" destId="{203CB647-5121-4DC5-A5F9-AB03BF99394B}" srcOrd="1" destOrd="0" parTransId="{B3D65EBD-5AA2-468D-B82D-23C418F72AB7}" sibTransId="{314776DC-D9F0-42E6-AFAB-DA6FE52A7DC9}"/>
    <dgm:cxn modelId="{710F805F-BF0D-4B53-B489-198B6541AD57}" type="presOf" srcId="{FEE48DD2-AD32-4F46-B0B8-01657A390B6F}" destId="{036E07A1-EF48-4024-87BB-1C581BCB55DA}" srcOrd="0" destOrd="0" presId="urn:microsoft.com/office/officeart/2018/2/layout/IconLabelDescriptionList"/>
    <dgm:cxn modelId="{A3547C64-D7C0-4225-A622-029A71C209FE}" type="presOf" srcId="{3D1ACEAD-41B2-494B-A5CF-3208763754BA}" destId="{036E07A1-EF48-4024-87BB-1C581BCB55DA}" srcOrd="0" destOrd="2" presId="urn:microsoft.com/office/officeart/2018/2/layout/IconLabelDescriptionList"/>
    <dgm:cxn modelId="{7BE2C746-AF9E-46A2-81D2-560B1D0BDED1}" srcId="{1D0524A3-FB15-4102-BFC9-1420C1CF7E8E}" destId="{0E1EF7C8-0CC9-461F-8014-0D8B4396A6D9}" srcOrd="3" destOrd="0" parTransId="{B4A168B3-0764-4D88-BE13-784D09C224ED}" sibTransId="{F4F4B651-7726-4615-8D12-642288C198F2}"/>
    <dgm:cxn modelId="{236C056B-C414-4139-AA79-5AAD7BB4AF9C}" type="presOf" srcId="{0E1EF7C8-0CC9-461F-8014-0D8B4396A6D9}" destId="{7A3C412B-74EC-42A1-BD8B-21D9B36AD1B6}" srcOrd="0" destOrd="0" presId="urn:microsoft.com/office/officeart/2018/2/layout/IconLabelDescriptionList"/>
    <dgm:cxn modelId="{C2A11150-BA0D-4C3E-AEBF-40BF505264C5}" srcId="{1D0524A3-FB15-4102-BFC9-1420C1CF7E8E}" destId="{4847D385-940C-4A59-9791-83C515014D7D}" srcOrd="1" destOrd="0" parTransId="{CA8E9BF3-895D-402E-A773-6EF3C3B28DFE}" sibTransId="{B6ED4510-9072-4418-8DFF-A244926D0AE7}"/>
    <dgm:cxn modelId="{93072E74-7CB8-4464-BF77-5E1674DB5A53}" type="presOf" srcId="{D83DC908-D028-4B8B-8D78-26CB633CC4F7}" destId="{877D8E78-E096-4D47-8BBD-BF50ABFE3D70}" srcOrd="0" destOrd="3" presId="urn:microsoft.com/office/officeart/2018/2/layout/IconLabelDescriptionList"/>
    <dgm:cxn modelId="{338EB176-9ACB-42A9-B67B-D0292C717B5D}" type="presOf" srcId="{AC6D3BD8-255E-4311-B5C4-CF0C96B85294}" destId="{F4CBB86B-6BC9-46ED-B5C0-EF639AF717A7}" srcOrd="0" destOrd="0" presId="urn:microsoft.com/office/officeart/2018/2/layout/IconLabelDescriptionList"/>
    <dgm:cxn modelId="{990E7E58-33E4-4025-88F5-1121EB880AE1}" type="presOf" srcId="{6CF42014-6176-4D99-AF02-9D4D77EA7488}" destId="{F4CBB86B-6BC9-46ED-B5C0-EF639AF717A7}" srcOrd="0" destOrd="2" presId="urn:microsoft.com/office/officeart/2018/2/layout/IconLabelDescriptionList"/>
    <dgm:cxn modelId="{ACE28078-FC7C-44D4-8699-8D57654ABE20}" srcId="{19850548-38CB-4A50-A0E2-84A0620C900D}" destId="{6CF42014-6176-4D99-AF02-9D4D77EA7488}" srcOrd="2" destOrd="0" parTransId="{EDF52A37-FA3B-4B79-8771-3299AC2F507B}" sibTransId="{348A296D-48A3-4453-ABC3-2F1A7CE58671}"/>
    <dgm:cxn modelId="{EDE2237B-81B8-4390-AC00-234D6395D108}" srcId="{0E1EF7C8-0CC9-461F-8014-0D8B4396A6D9}" destId="{B95F57D5-D48D-4594-9389-4A54F45E1DA7}" srcOrd="0" destOrd="0" parTransId="{EC8A6BA9-D7F0-4FA5-866F-35B874C9DAD9}" sibTransId="{417FE653-E7BA-4C8B-9B8B-D20F5704FE6B}"/>
    <dgm:cxn modelId="{7F6B827B-FB2E-4D2A-9CA0-3066567B73AD}" srcId="{4847D385-940C-4A59-9791-83C515014D7D}" destId="{D28EDB9F-DF0A-4E09-95BE-084196056D3D}" srcOrd="0" destOrd="0" parTransId="{F626F1D9-A2EE-4BA2-A795-B6554E9DC0E7}" sibTransId="{8A5A0DC2-B946-4301-8DD5-D53ED319C1D5}"/>
    <dgm:cxn modelId="{F6FF4986-9C73-4326-A57C-F21260664DC2}" type="presOf" srcId="{49870D83-A3BB-413E-8588-9485455F2A45}" destId="{877D8E78-E096-4D47-8BBD-BF50ABFE3D70}" srcOrd="0" destOrd="4" presId="urn:microsoft.com/office/officeart/2018/2/layout/IconLabelDescriptionList"/>
    <dgm:cxn modelId="{3D8E5D8B-9107-4BEB-8A86-1496E349DB48}" type="presOf" srcId="{1D0524A3-FB15-4102-BFC9-1420C1CF7E8E}" destId="{85F2EF15-02EC-40F9-99A8-A2BC829CA765}" srcOrd="0" destOrd="0" presId="urn:microsoft.com/office/officeart/2018/2/layout/IconLabelDescriptionList"/>
    <dgm:cxn modelId="{F049BD95-6754-44BF-9595-B8C6490B4CFD}" type="presOf" srcId="{D28EDB9F-DF0A-4E09-95BE-084196056D3D}" destId="{73D87568-24DC-47A5-B036-24D38D4F3B80}" srcOrd="0" destOrd="0" presId="urn:microsoft.com/office/officeart/2018/2/layout/IconLabelDescriptionList"/>
    <dgm:cxn modelId="{8617E996-258C-4113-BAF2-FC2F2D8743E1}" srcId="{645DCA91-9F15-499E-BAFD-AD9348A6ACCE}" destId="{F1FADE51-2C32-4B8D-B997-1F93E8F964A9}" srcOrd="1" destOrd="0" parTransId="{1142397C-48ED-4EC6-AB5E-E0EE0C9EED72}" sibTransId="{B173F00D-9BCB-4942-93C8-278408ECFB71}"/>
    <dgm:cxn modelId="{B1B757A2-A1EB-47E8-8E15-2D1D3D166D7A}" type="presOf" srcId="{4847D385-940C-4A59-9791-83C515014D7D}" destId="{5D893635-9525-4766-85CE-A5008A5C5E08}" srcOrd="0" destOrd="0" presId="urn:microsoft.com/office/officeart/2018/2/layout/IconLabelDescriptionList"/>
    <dgm:cxn modelId="{5795A8BB-D23A-442E-B68C-A09C52C447F1}" type="presOf" srcId="{C39C4F64-4EBA-4E09-9C39-D5D57A87657E}" destId="{73D87568-24DC-47A5-B036-24D38D4F3B80}" srcOrd="0" destOrd="2" presId="urn:microsoft.com/office/officeart/2018/2/layout/IconLabelDescriptionList"/>
    <dgm:cxn modelId="{AD032DC4-6315-4A47-8882-5883D437E07E}" type="presOf" srcId="{4318DFB5-0ED3-4484-A75D-3D58637F84C5}" destId="{877D8E78-E096-4D47-8BBD-BF50ABFE3D70}" srcOrd="0" destOrd="2" presId="urn:microsoft.com/office/officeart/2018/2/layout/IconLabelDescriptionList"/>
    <dgm:cxn modelId="{A4B0B5C4-26F1-4AEC-979D-26DA0FECFAE9}" srcId="{1D0524A3-FB15-4102-BFC9-1420C1CF7E8E}" destId="{19850548-38CB-4A50-A0E2-84A0620C900D}" srcOrd="2" destOrd="0" parTransId="{4792FC13-C714-4577-B80E-C463301F70C7}" sibTransId="{C3714643-E7B8-4756-BD87-B8F628F661FC}"/>
    <dgm:cxn modelId="{8933ACD5-8BBF-45B8-808A-5B3C8E85FF2F}" type="presOf" srcId="{203CB647-5121-4DC5-A5F9-AB03BF99394B}" destId="{F4CBB86B-6BC9-46ED-B5C0-EF639AF717A7}" srcOrd="0" destOrd="1" presId="urn:microsoft.com/office/officeart/2018/2/layout/IconLabelDescriptionList"/>
    <dgm:cxn modelId="{86659CDC-B711-468F-BBFA-B6E430D6DC4D}" type="presOf" srcId="{6F5A2AB2-D113-4555-828D-197FC1BDC252}" destId="{877D8E78-E096-4D47-8BBD-BF50ABFE3D70}" srcOrd="0" destOrd="1" presId="urn:microsoft.com/office/officeart/2018/2/layout/IconLabelDescriptionList"/>
    <dgm:cxn modelId="{D0BB5BE3-576E-4543-9F9A-B1B94A2A314F}" srcId="{4847D385-940C-4A59-9791-83C515014D7D}" destId="{C39C4F64-4EBA-4E09-9C39-D5D57A87657E}" srcOrd="2" destOrd="0" parTransId="{3A721231-6B27-41C3-BAC1-8F4158D153DF}" sibTransId="{E3345D48-9D7C-4546-9B47-0D70AA1658A9}"/>
    <dgm:cxn modelId="{76D9FCE4-99E1-4F62-A876-CEF0E47E955C}" srcId="{0E1EF7C8-0CC9-461F-8014-0D8B4396A6D9}" destId="{49870D83-A3BB-413E-8588-9485455F2A45}" srcOrd="4" destOrd="0" parTransId="{2149608B-8472-4AAE-ABD0-63C679E50C73}" sibTransId="{F41A8619-90A4-44C5-BC06-1329B2B41256}"/>
    <dgm:cxn modelId="{C4E69FEC-51B0-4B1E-AB49-C04848E98705}" srcId="{645DCA91-9F15-499E-BAFD-AD9348A6ACCE}" destId="{3D1ACEAD-41B2-494B-A5CF-3208763754BA}" srcOrd="2" destOrd="0" parTransId="{4FFD2674-FE51-46E2-911F-24B746DC97A7}" sibTransId="{3F41E4C0-2812-4B3E-860B-ACD864B5ED23}"/>
    <dgm:cxn modelId="{FCF603F2-B813-42F2-9E4D-ED7674A4513A}" srcId="{645DCA91-9F15-499E-BAFD-AD9348A6ACCE}" destId="{FEE48DD2-AD32-4F46-B0B8-01657A390B6F}" srcOrd="0" destOrd="0" parTransId="{7B4F5102-16CD-46AA-8B2E-D17396E434E9}" sibTransId="{D64E4AF6-BD7D-437A-9A1C-5C216CA3DDD6}"/>
    <dgm:cxn modelId="{072DC7F7-117D-4FA5-AC0E-EF9916B5AF60}" srcId="{1D0524A3-FB15-4102-BFC9-1420C1CF7E8E}" destId="{645DCA91-9F15-499E-BAFD-AD9348A6ACCE}" srcOrd="0" destOrd="0" parTransId="{CB175FFB-2C55-4E21-BA43-9CBF568063C0}" sibTransId="{0888AF5B-A7E7-4480-9031-3473A8BBF957}"/>
    <dgm:cxn modelId="{16658DFE-574D-40E6-A3B7-85FC0F0AE2A3}" srcId="{0E1EF7C8-0CC9-461F-8014-0D8B4396A6D9}" destId="{6F5A2AB2-D113-4555-828D-197FC1BDC252}" srcOrd="1" destOrd="0" parTransId="{C491D59D-B154-4F7B-8D15-8AC4121EABBD}" sibTransId="{864B0756-636A-49F0-A24D-466984F54BFE}"/>
    <dgm:cxn modelId="{A468EFFF-28C6-41FE-9D44-35900B1CCC27}" type="presOf" srcId="{645DCA91-9F15-499E-BAFD-AD9348A6ACCE}" destId="{4ECEA4E4-9DF0-4381-80D0-2BED318306BA}" srcOrd="0" destOrd="0" presId="urn:microsoft.com/office/officeart/2018/2/layout/IconLabelDescriptionList"/>
    <dgm:cxn modelId="{980CBD17-0BA9-4D35-B2FE-06E464E1D553}" type="presParOf" srcId="{85F2EF15-02EC-40F9-99A8-A2BC829CA765}" destId="{CEA7FDAF-A73F-4DED-88AB-47BCAB325B47}" srcOrd="0" destOrd="0" presId="urn:microsoft.com/office/officeart/2018/2/layout/IconLabelDescriptionList"/>
    <dgm:cxn modelId="{C805B883-9F3E-4212-BA1B-00D233F24397}" type="presParOf" srcId="{CEA7FDAF-A73F-4DED-88AB-47BCAB325B47}" destId="{E1941250-8A2A-41A5-86D3-BCD2DC7B1FE6}" srcOrd="0" destOrd="0" presId="urn:microsoft.com/office/officeart/2018/2/layout/IconLabelDescriptionList"/>
    <dgm:cxn modelId="{A8D47FCA-F15F-4AEB-9BBD-BE0A522EDC9B}" type="presParOf" srcId="{CEA7FDAF-A73F-4DED-88AB-47BCAB325B47}" destId="{814EFCD2-6C29-4CD4-A2C8-6B9762E7E304}" srcOrd="1" destOrd="0" presId="urn:microsoft.com/office/officeart/2018/2/layout/IconLabelDescriptionList"/>
    <dgm:cxn modelId="{6969E245-6A09-462C-AAA4-88297C5B0FD5}" type="presParOf" srcId="{CEA7FDAF-A73F-4DED-88AB-47BCAB325B47}" destId="{4ECEA4E4-9DF0-4381-80D0-2BED318306BA}" srcOrd="2" destOrd="0" presId="urn:microsoft.com/office/officeart/2018/2/layout/IconLabelDescriptionList"/>
    <dgm:cxn modelId="{7CECFB35-27B2-49C0-8686-E320D10E7E2B}" type="presParOf" srcId="{CEA7FDAF-A73F-4DED-88AB-47BCAB325B47}" destId="{D1ED09C9-F079-415F-BC39-08C006F7CBE7}" srcOrd="3" destOrd="0" presId="urn:microsoft.com/office/officeart/2018/2/layout/IconLabelDescriptionList"/>
    <dgm:cxn modelId="{6C0C303D-F600-4169-8795-C9F28187FC9C}" type="presParOf" srcId="{CEA7FDAF-A73F-4DED-88AB-47BCAB325B47}" destId="{036E07A1-EF48-4024-87BB-1C581BCB55DA}" srcOrd="4" destOrd="0" presId="urn:microsoft.com/office/officeart/2018/2/layout/IconLabelDescriptionList"/>
    <dgm:cxn modelId="{40DC4B1D-83DB-414E-8C12-D3CC6F12FB2E}" type="presParOf" srcId="{85F2EF15-02EC-40F9-99A8-A2BC829CA765}" destId="{7E99AF54-DBA0-495E-A044-93DD48CA65E1}" srcOrd="1" destOrd="0" presId="urn:microsoft.com/office/officeart/2018/2/layout/IconLabelDescriptionList"/>
    <dgm:cxn modelId="{EC8C8763-62DA-433E-8116-7C5F214329B8}" type="presParOf" srcId="{85F2EF15-02EC-40F9-99A8-A2BC829CA765}" destId="{428D661B-CB06-4F77-9B49-B0168D338001}" srcOrd="2" destOrd="0" presId="urn:microsoft.com/office/officeart/2018/2/layout/IconLabelDescriptionList"/>
    <dgm:cxn modelId="{41C7B683-DE9A-4259-A17E-6DEC2E9416C1}" type="presParOf" srcId="{428D661B-CB06-4F77-9B49-B0168D338001}" destId="{5B8DAB00-D01E-4818-BC50-CE4FEB8E524F}" srcOrd="0" destOrd="0" presId="urn:microsoft.com/office/officeart/2018/2/layout/IconLabelDescriptionList"/>
    <dgm:cxn modelId="{BFFD225A-A15A-44B8-A319-9D0D8BF511A8}" type="presParOf" srcId="{428D661B-CB06-4F77-9B49-B0168D338001}" destId="{0B3F8993-5423-465D-A694-490C3C05F865}" srcOrd="1" destOrd="0" presId="urn:microsoft.com/office/officeart/2018/2/layout/IconLabelDescriptionList"/>
    <dgm:cxn modelId="{97112018-29BB-4FBC-A52A-9559376F8BA7}" type="presParOf" srcId="{428D661B-CB06-4F77-9B49-B0168D338001}" destId="{5D893635-9525-4766-85CE-A5008A5C5E08}" srcOrd="2" destOrd="0" presId="urn:microsoft.com/office/officeart/2018/2/layout/IconLabelDescriptionList"/>
    <dgm:cxn modelId="{C0B9CBC4-FCC7-416B-B089-4ADBD9C5DA05}" type="presParOf" srcId="{428D661B-CB06-4F77-9B49-B0168D338001}" destId="{44F5E445-0666-491F-BE92-3FFAE0015F0E}" srcOrd="3" destOrd="0" presId="urn:microsoft.com/office/officeart/2018/2/layout/IconLabelDescriptionList"/>
    <dgm:cxn modelId="{125F93A2-4CFF-4A96-B7C4-A6E70EFA76AD}" type="presParOf" srcId="{428D661B-CB06-4F77-9B49-B0168D338001}" destId="{73D87568-24DC-47A5-B036-24D38D4F3B80}" srcOrd="4" destOrd="0" presId="urn:microsoft.com/office/officeart/2018/2/layout/IconLabelDescriptionList"/>
    <dgm:cxn modelId="{545761DC-C140-4E52-86A1-1647EF4ADAA2}" type="presParOf" srcId="{85F2EF15-02EC-40F9-99A8-A2BC829CA765}" destId="{394B3449-4AAC-4DD1-8A0C-F094A80E6301}" srcOrd="3" destOrd="0" presId="urn:microsoft.com/office/officeart/2018/2/layout/IconLabelDescriptionList"/>
    <dgm:cxn modelId="{C9D31172-0A50-4732-9F76-493F3A126A9A}" type="presParOf" srcId="{85F2EF15-02EC-40F9-99A8-A2BC829CA765}" destId="{E0E18586-742D-4AE0-9FCE-086F679DDE5A}" srcOrd="4" destOrd="0" presId="urn:microsoft.com/office/officeart/2018/2/layout/IconLabelDescriptionList"/>
    <dgm:cxn modelId="{98157E3D-E829-457F-A391-7CEA48B97361}" type="presParOf" srcId="{E0E18586-742D-4AE0-9FCE-086F679DDE5A}" destId="{A6AAF67D-3890-4651-8B30-60744591BE90}" srcOrd="0" destOrd="0" presId="urn:microsoft.com/office/officeart/2018/2/layout/IconLabelDescriptionList"/>
    <dgm:cxn modelId="{170C2E7D-1E63-4AE1-A271-05E1048397A0}" type="presParOf" srcId="{E0E18586-742D-4AE0-9FCE-086F679DDE5A}" destId="{DBA304A3-EE13-4F17-9E80-2BBB4E95A6CD}" srcOrd="1" destOrd="0" presId="urn:microsoft.com/office/officeart/2018/2/layout/IconLabelDescriptionList"/>
    <dgm:cxn modelId="{4591906D-9A1F-4DDE-B928-DD1E20B98873}" type="presParOf" srcId="{E0E18586-742D-4AE0-9FCE-086F679DDE5A}" destId="{D23F2FF3-EC4C-4D0B-A460-9DA9DB6ECEE0}" srcOrd="2" destOrd="0" presId="urn:microsoft.com/office/officeart/2018/2/layout/IconLabelDescriptionList"/>
    <dgm:cxn modelId="{C4B0B0A0-D728-410D-859D-CD7C4337C74D}" type="presParOf" srcId="{E0E18586-742D-4AE0-9FCE-086F679DDE5A}" destId="{ABD1AB71-2B44-4EE0-BBD3-2CB632F2257D}" srcOrd="3" destOrd="0" presId="urn:microsoft.com/office/officeart/2018/2/layout/IconLabelDescriptionList"/>
    <dgm:cxn modelId="{7226BF33-342D-46E1-B11A-B18E167C16BF}" type="presParOf" srcId="{E0E18586-742D-4AE0-9FCE-086F679DDE5A}" destId="{F4CBB86B-6BC9-46ED-B5C0-EF639AF717A7}" srcOrd="4" destOrd="0" presId="urn:microsoft.com/office/officeart/2018/2/layout/IconLabelDescriptionList"/>
    <dgm:cxn modelId="{DBA0EFA0-6116-48EE-9F07-81363104DC79}" type="presParOf" srcId="{85F2EF15-02EC-40F9-99A8-A2BC829CA765}" destId="{B3A6C71A-FFBB-484A-B04A-DAEAB2F51CF7}" srcOrd="5" destOrd="0" presId="urn:microsoft.com/office/officeart/2018/2/layout/IconLabelDescriptionList"/>
    <dgm:cxn modelId="{DCFD384D-F50E-48AA-A301-4A0ABDC3D5AC}" type="presParOf" srcId="{85F2EF15-02EC-40F9-99A8-A2BC829CA765}" destId="{13791335-F601-45B7-9525-BF12549FCFBD}" srcOrd="6" destOrd="0" presId="urn:microsoft.com/office/officeart/2018/2/layout/IconLabelDescriptionList"/>
    <dgm:cxn modelId="{17A13431-D036-4986-83F0-C9D2A623FBCA}" type="presParOf" srcId="{13791335-F601-45B7-9525-BF12549FCFBD}" destId="{1FF49BD8-7E6D-44FD-99E0-9DAE8846A3F6}" srcOrd="0" destOrd="0" presId="urn:microsoft.com/office/officeart/2018/2/layout/IconLabelDescriptionList"/>
    <dgm:cxn modelId="{21608245-03B7-4744-8990-56F7B6F2F406}" type="presParOf" srcId="{13791335-F601-45B7-9525-BF12549FCFBD}" destId="{08564DC9-D150-4E0F-A8CF-65EB7D8C3DA6}" srcOrd="1" destOrd="0" presId="urn:microsoft.com/office/officeart/2018/2/layout/IconLabelDescriptionList"/>
    <dgm:cxn modelId="{2FBA166C-81F5-4CFC-8079-5E6265FCFC82}" type="presParOf" srcId="{13791335-F601-45B7-9525-BF12549FCFBD}" destId="{7A3C412B-74EC-42A1-BD8B-21D9B36AD1B6}" srcOrd="2" destOrd="0" presId="urn:microsoft.com/office/officeart/2018/2/layout/IconLabelDescriptionList"/>
    <dgm:cxn modelId="{5EF6CA34-CDF0-43C7-B140-CB53278A3730}" type="presParOf" srcId="{13791335-F601-45B7-9525-BF12549FCFBD}" destId="{B7C32413-3113-4CFD-B533-0CEE87EF4519}" srcOrd="3" destOrd="0" presId="urn:microsoft.com/office/officeart/2018/2/layout/IconLabelDescriptionList"/>
    <dgm:cxn modelId="{6357DC0E-2AF4-4F5E-9319-3024DF10193E}" type="presParOf" srcId="{13791335-F601-45B7-9525-BF12549FCFBD}" destId="{877D8E78-E096-4D47-8BBD-BF50ABFE3D7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222E0B-D440-498D-89B7-E10743AB52E6}"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E7CAA1E0-F3C2-4C1F-9910-CE43168D8B8B}">
      <dgm:prSet custT="1"/>
      <dgm:spPr/>
      <dgm:t>
        <a:bodyPr/>
        <a:lstStyle/>
        <a:p>
          <a:pPr>
            <a:lnSpc>
              <a:spcPct val="100000"/>
            </a:lnSpc>
            <a:defRPr cap="all"/>
          </a:pPr>
          <a:r>
            <a:rPr lang="en-US" sz="1800" baseline="0"/>
            <a:t>Major Performance improvements</a:t>
          </a:r>
          <a:endParaRPr lang="en-US" sz="1800"/>
        </a:p>
      </dgm:t>
    </dgm:pt>
    <dgm:pt modelId="{F06FB95A-6DF1-409A-8997-C4A3454EBC6E}" type="parTrans" cxnId="{B837B023-E7E0-4C6D-835C-4B5DFBA16B7B}">
      <dgm:prSet/>
      <dgm:spPr/>
      <dgm:t>
        <a:bodyPr/>
        <a:lstStyle/>
        <a:p>
          <a:endParaRPr lang="en-US" sz="2400"/>
        </a:p>
      </dgm:t>
    </dgm:pt>
    <dgm:pt modelId="{DAEC6652-C422-4E7C-80BC-F2FF3CB2E9C4}" type="sibTrans" cxnId="{B837B023-E7E0-4C6D-835C-4B5DFBA16B7B}">
      <dgm:prSet/>
      <dgm:spPr/>
      <dgm:t>
        <a:bodyPr/>
        <a:lstStyle/>
        <a:p>
          <a:endParaRPr lang="en-US" sz="2400"/>
        </a:p>
      </dgm:t>
    </dgm:pt>
    <dgm:pt modelId="{EDE53D85-12BD-4DE4-A2A1-D83BA15F82BE}">
      <dgm:prSet custT="1"/>
      <dgm:spPr/>
      <dgm:t>
        <a:bodyPr/>
        <a:lstStyle/>
        <a:p>
          <a:pPr>
            <a:lnSpc>
              <a:spcPct val="100000"/>
            </a:lnSpc>
            <a:defRPr cap="all"/>
          </a:pPr>
          <a:r>
            <a:rPr lang="en-US" sz="1800" baseline="0"/>
            <a:t>Full PSReadLine support</a:t>
          </a:r>
          <a:endParaRPr lang="en-US" sz="1800"/>
        </a:p>
      </dgm:t>
    </dgm:pt>
    <dgm:pt modelId="{4997884D-18FA-42BC-A857-E3816808A038}" type="parTrans" cxnId="{6DDD6AFF-3F29-48D0-8E78-92EB4F535A70}">
      <dgm:prSet/>
      <dgm:spPr/>
      <dgm:t>
        <a:bodyPr/>
        <a:lstStyle/>
        <a:p>
          <a:endParaRPr lang="en-US" sz="2400"/>
        </a:p>
      </dgm:t>
    </dgm:pt>
    <dgm:pt modelId="{0F5A39D6-7116-4DC5-AA90-75CA7500D394}" type="sibTrans" cxnId="{6DDD6AFF-3F29-48D0-8E78-92EB4F535A70}">
      <dgm:prSet/>
      <dgm:spPr/>
      <dgm:t>
        <a:bodyPr/>
        <a:lstStyle/>
        <a:p>
          <a:endParaRPr lang="en-US" sz="2400"/>
        </a:p>
      </dgm:t>
    </dgm:pt>
    <dgm:pt modelId="{C73F87E1-4BD5-447C-A53F-52F499EBBD32}">
      <dgm:prSet custT="1"/>
      <dgm:spPr/>
      <dgm:t>
        <a:bodyPr/>
        <a:lstStyle/>
        <a:p>
          <a:pPr>
            <a:lnSpc>
              <a:spcPct val="100000"/>
            </a:lnSpc>
            <a:defRPr cap="all"/>
          </a:pPr>
          <a:r>
            <a:rPr lang="en-US" sz="1800" baseline="0"/>
            <a:t>ISE Mode</a:t>
          </a:r>
          <a:endParaRPr lang="en-US" sz="1800"/>
        </a:p>
      </dgm:t>
    </dgm:pt>
    <dgm:pt modelId="{653F7D67-55BB-4780-B387-E964317217AB}" type="parTrans" cxnId="{A4F6F990-0112-4D90-9F8D-A79710C670D7}">
      <dgm:prSet/>
      <dgm:spPr/>
      <dgm:t>
        <a:bodyPr/>
        <a:lstStyle/>
        <a:p>
          <a:endParaRPr lang="en-US" sz="2400"/>
        </a:p>
      </dgm:t>
    </dgm:pt>
    <dgm:pt modelId="{A11D1A34-8338-4C97-90CF-8C1CBD9372BC}" type="sibTrans" cxnId="{A4F6F990-0112-4D90-9F8D-A79710C670D7}">
      <dgm:prSet/>
      <dgm:spPr/>
      <dgm:t>
        <a:bodyPr/>
        <a:lstStyle/>
        <a:p>
          <a:endParaRPr lang="en-US" sz="2400"/>
        </a:p>
      </dgm:t>
    </dgm:pt>
    <dgm:pt modelId="{9582820A-7F4A-4306-B8B8-DCDED58C22B7}" type="pres">
      <dgm:prSet presAssocID="{30222E0B-D440-498D-89B7-E10743AB52E6}" presName="root" presStyleCnt="0">
        <dgm:presLayoutVars>
          <dgm:dir/>
          <dgm:resizeHandles val="exact"/>
        </dgm:presLayoutVars>
      </dgm:prSet>
      <dgm:spPr/>
    </dgm:pt>
    <dgm:pt modelId="{793442ED-E9F5-4940-B257-21400035E541}" type="pres">
      <dgm:prSet presAssocID="{E7CAA1E0-F3C2-4C1F-9910-CE43168D8B8B}" presName="compNode" presStyleCnt="0"/>
      <dgm:spPr/>
    </dgm:pt>
    <dgm:pt modelId="{C4A717B3-B01F-4628-9CE9-F5B28A1EBA5D}" type="pres">
      <dgm:prSet presAssocID="{E7CAA1E0-F3C2-4C1F-9910-CE43168D8B8B}" presName="iconBgRect" presStyleLbl="bgShp" presStyleIdx="0" presStyleCnt="3"/>
      <dgm:spPr/>
    </dgm:pt>
    <dgm:pt modelId="{97E767C3-C349-44F3-A4BD-AFD37BBC3A47}" type="pres">
      <dgm:prSet presAssocID="{E7CAA1E0-F3C2-4C1F-9910-CE43168D8B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031AB13-3CE6-4272-B699-DCE451CD943B}" type="pres">
      <dgm:prSet presAssocID="{E7CAA1E0-F3C2-4C1F-9910-CE43168D8B8B}" presName="spaceRect" presStyleCnt="0"/>
      <dgm:spPr/>
    </dgm:pt>
    <dgm:pt modelId="{E04DA59D-D17D-4E69-A999-8BF0366BE06E}" type="pres">
      <dgm:prSet presAssocID="{E7CAA1E0-F3C2-4C1F-9910-CE43168D8B8B}" presName="textRect" presStyleLbl="revTx" presStyleIdx="0" presStyleCnt="3">
        <dgm:presLayoutVars>
          <dgm:chMax val="1"/>
          <dgm:chPref val="1"/>
        </dgm:presLayoutVars>
      </dgm:prSet>
      <dgm:spPr/>
    </dgm:pt>
    <dgm:pt modelId="{C564A436-E163-4392-A73B-842B790B9E0E}" type="pres">
      <dgm:prSet presAssocID="{DAEC6652-C422-4E7C-80BC-F2FF3CB2E9C4}" presName="sibTrans" presStyleCnt="0"/>
      <dgm:spPr/>
    </dgm:pt>
    <dgm:pt modelId="{52694AE9-980E-4272-9FD7-A72B1AB1C537}" type="pres">
      <dgm:prSet presAssocID="{EDE53D85-12BD-4DE4-A2A1-D83BA15F82BE}" presName="compNode" presStyleCnt="0"/>
      <dgm:spPr/>
    </dgm:pt>
    <dgm:pt modelId="{4C4B37E6-DFAA-4517-927D-D219FB75A413}" type="pres">
      <dgm:prSet presAssocID="{EDE53D85-12BD-4DE4-A2A1-D83BA15F82BE}" presName="iconBgRect" presStyleLbl="bgShp" presStyleIdx="1" presStyleCnt="3"/>
      <dgm:spPr/>
    </dgm:pt>
    <dgm:pt modelId="{EC44F40D-98EC-4DA6-A6BB-72E58132FDC0}" type="pres">
      <dgm:prSet presAssocID="{EDE53D85-12BD-4DE4-A2A1-D83BA15F82B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B341E135-D191-4EB5-B1D5-38A85784F1C9}" type="pres">
      <dgm:prSet presAssocID="{EDE53D85-12BD-4DE4-A2A1-D83BA15F82BE}" presName="spaceRect" presStyleCnt="0"/>
      <dgm:spPr/>
    </dgm:pt>
    <dgm:pt modelId="{ECEA797A-2881-4CCE-A07B-A14CE48A33D6}" type="pres">
      <dgm:prSet presAssocID="{EDE53D85-12BD-4DE4-A2A1-D83BA15F82BE}" presName="textRect" presStyleLbl="revTx" presStyleIdx="1" presStyleCnt="3">
        <dgm:presLayoutVars>
          <dgm:chMax val="1"/>
          <dgm:chPref val="1"/>
        </dgm:presLayoutVars>
      </dgm:prSet>
      <dgm:spPr/>
    </dgm:pt>
    <dgm:pt modelId="{92519B70-E13F-422B-9C12-AB548FBC3E99}" type="pres">
      <dgm:prSet presAssocID="{0F5A39D6-7116-4DC5-AA90-75CA7500D394}" presName="sibTrans" presStyleCnt="0"/>
      <dgm:spPr/>
    </dgm:pt>
    <dgm:pt modelId="{A0BFAC39-EC21-475A-9C90-CF3D909BC24D}" type="pres">
      <dgm:prSet presAssocID="{C73F87E1-4BD5-447C-A53F-52F499EBBD32}" presName="compNode" presStyleCnt="0"/>
      <dgm:spPr/>
    </dgm:pt>
    <dgm:pt modelId="{7979B354-6933-47C9-8CB5-91794F8E7E3A}" type="pres">
      <dgm:prSet presAssocID="{C73F87E1-4BD5-447C-A53F-52F499EBBD32}" presName="iconBgRect" presStyleLbl="bgShp" presStyleIdx="2" presStyleCnt="3"/>
      <dgm:spPr/>
    </dgm:pt>
    <dgm:pt modelId="{A74CAC2F-1F3D-4707-8040-B7EA67ADCA9F}" type="pres">
      <dgm:prSet presAssocID="{C73F87E1-4BD5-447C-A53F-52F499EBBD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B7691A79-9FBC-4345-B7C9-AC2263600701}" type="pres">
      <dgm:prSet presAssocID="{C73F87E1-4BD5-447C-A53F-52F499EBBD32}" presName="spaceRect" presStyleCnt="0"/>
      <dgm:spPr/>
    </dgm:pt>
    <dgm:pt modelId="{9485F49A-6B5A-4255-8F10-D0CB93914940}" type="pres">
      <dgm:prSet presAssocID="{C73F87E1-4BD5-447C-A53F-52F499EBBD32}" presName="textRect" presStyleLbl="revTx" presStyleIdx="2" presStyleCnt="3">
        <dgm:presLayoutVars>
          <dgm:chMax val="1"/>
          <dgm:chPref val="1"/>
        </dgm:presLayoutVars>
      </dgm:prSet>
      <dgm:spPr/>
    </dgm:pt>
  </dgm:ptLst>
  <dgm:cxnLst>
    <dgm:cxn modelId="{03A4AF1F-F380-43FD-BAB9-DBE9CCC8277A}" type="presOf" srcId="{C73F87E1-4BD5-447C-A53F-52F499EBBD32}" destId="{9485F49A-6B5A-4255-8F10-D0CB93914940}" srcOrd="0" destOrd="0" presId="urn:microsoft.com/office/officeart/2018/5/layout/IconCircleLabelList"/>
    <dgm:cxn modelId="{B837B023-E7E0-4C6D-835C-4B5DFBA16B7B}" srcId="{30222E0B-D440-498D-89B7-E10743AB52E6}" destId="{E7CAA1E0-F3C2-4C1F-9910-CE43168D8B8B}" srcOrd="0" destOrd="0" parTransId="{F06FB95A-6DF1-409A-8997-C4A3454EBC6E}" sibTransId="{DAEC6652-C422-4E7C-80BC-F2FF3CB2E9C4}"/>
    <dgm:cxn modelId="{A4F6F990-0112-4D90-9F8D-A79710C670D7}" srcId="{30222E0B-D440-498D-89B7-E10743AB52E6}" destId="{C73F87E1-4BD5-447C-A53F-52F499EBBD32}" srcOrd="2" destOrd="0" parTransId="{653F7D67-55BB-4780-B387-E964317217AB}" sibTransId="{A11D1A34-8338-4C97-90CF-8C1CBD9372BC}"/>
    <dgm:cxn modelId="{4FED3ED4-5069-434A-B988-FF3A1BD98604}" type="presOf" srcId="{EDE53D85-12BD-4DE4-A2A1-D83BA15F82BE}" destId="{ECEA797A-2881-4CCE-A07B-A14CE48A33D6}" srcOrd="0" destOrd="0" presId="urn:microsoft.com/office/officeart/2018/5/layout/IconCircleLabelList"/>
    <dgm:cxn modelId="{9FE9AFFC-DD5E-4FC7-8668-ECC5A449DDC9}" type="presOf" srcId="{E7CAA1E0-F3C2-4C1F-9910-CE43168D8B8B}" destId="{E04DA59D-D17D-4E69-A999-8BF0366BE06E}" srcOrd="0" destOrd="0" presId="urn:microsoft.com/office/officeart/2018/5/layout/IconCircleLabelList"/>
    <dgm:cxn modelId="{620668FD-AB3D-4F5D-9A0E-B61B8E5C2A53}" type="presOf" srcId="{30222E0B-D440-498D-89B7-E10743AB52E6}" destId="{9582820A-7F4A-4306-B8B8-DCDED58C22B7}" srcOrd="0" destOrd="0" presId="urn:microsoft.com/office/officeart/2018/5/layout/IconCircleLabelList"/>
    <dgm:cxn modelId="{6DDD6AFF-3F29-48D0-8E78-92EB4F535A70}" srcId="{30222E0B-D440-498D-89B7-E10743AB52E6}" destId="{EDE53D85-12BD-4DE4-A2A1-D83BA15F82BE}" srcOrd="1" destOrd="0" parTransId="{4997884D-18FA-42BC-A857-E3816808A038}" sibTransId="{0F5A39D6-7116-4DC5-AA90-75CA7500D394}"/>
    <dgm:cxn modelId="{B13AFB36-7B5A-4483-8FFE-878B4A783A93}" type="presParOf" srcId="{9582820A-7F4A-4306-B8B8-DCDED58C22B7}" destId="{793442ED-E9F5-4940-B257-21400035E541}" srcOrd="0" destOrd="0" presId="urn:microsoft.com/office/officeart/2018/5/layout/IconCircleLabelList"/>
    <dgm:cxn modelId="{E989E198-9E77-41FF-9BF1-EF4A7B8843D2}" type="presParOf" srcId="{793442ED-E9F5-4940-B257-21400035E541}" destId="{C4A717B3-B01F-4628-9CE9-F5B28A1EBA5D}" srcOrd="0" destOrd="0" presId="urn:microsoft.com/office/officeart/2018/5/layout/IconCircleLabelList"/>
    <dgm:cxn modelId="{93434D66-5E13-460B-BFED-780908974877}" type="presParOf" srcId="{793442ED-E9F5-4940-B257-21400035E541}" destId="{97E767C3-C349-44F3-A4BD-AFD37BBC3A47}" srcOrd="1" destOrd="0" presId="urn:microsoft.com/office/officeart/2018/5/layout/IconCircleLabelList"/>
    <dgm:cxn modelId="{961EA23E-F99E-47BA-AEB5-3EF337C46A4C}" type="presParOf" srcId="{793442ED-E9F5-4940-B257-21400035E541}" destId="{3031AB13-3CE6-4272-B699-DCE451CD943B}" srcOrd="2" destOrd="0" presId="urn:microsoft.com/office/officeart/2018/5/layout/IconCircleLabelList"/>
    <dgm:cxn modelId="{563045FC-49AF-47C2-A631-CF2698614102}" type="presParOf" srcId="{793442ED-E9F5-4940-B257-21400035E541}" destId="{E04DA59D-D17D-4E69-A999-8BF0366BE06E}" srcOrd="3" destOrd="0" presId="urn:microsoft.com/office/officeart/2018/5/layout/IconCircleLabelList"/>
    <dgm:cxn modelId="{3B9AF0A0-3890-4509-BE85-4F2A5BB7132B}" type="presParOf" srcId="{9582820A-7F4A-4306-B8B8-DCDED58C22B7}" destId="{C564A436-E163-4392-A73B-842B790B9E0E}" srcOrd="1" destOrd="0" presId="urn:microsoft.com/office/officeart/2018/5/layout/IconCircleLabelList"/>
    <dgm:cxn modelId="{53735F1D-99AC-4E4A-9189-361BFC45FA59}" type="presParOf" srcId="{9582820A-7F4A-4306-B8B8-DCDED58C22B7}" destId="{52694AE9-980E-4272-9FD7-A72B1AB1C537}" srcOrd="2" destOrd="0" presId="urn:microsoft.com/office/officeart/2018/5/layout/IconCircleLabelList"/>
    <dgm:cxn modelId="{655BA723-5A77-479F-B48D-466774235E4B}" type="presParOf" srcId="{52694AE9-980E-4272-9FD7-A72B1AB1C537}" destId="{4C4B37E6-DFAA-4517-927D-D219FB75A413}" srcOrd="0" destOrd="0" presId="urn:microsoft.com/office/officeart/2018/5/layout/IconCircleLabelList"/>
    <dgm:cxn modelId="{954CF4E1-D5B7-407C-9FD4-A0537EAC767E}" type="presParOf" srcId="{52694AE9-980E-4272-9FD7-A72B1AB1C537}" destId="{EC44F40D-98EC-4DA6-A6BB-72E58132FDC0}" srcOrd="1" destOrd="0" presId="urn:microsoft.com/office/officeart/2018/5/layout/IconCircleLabelList"/>
    <dgm:cxn modelId="{3B3B8942-9261-4BAA-B5C6-9ECB62B02CAC}" type="presParOf" srcId="{52694AE9-980E-4272-9FD7-A72B1AB1C537}" destId="{B341E135-D191-4EB5-B1D5-38A85784F1C9}" srcOrd="2" destOrd="0" presId="urn:microsoft.com/office/officeart/2018/5/layout/IconCircleLabelList"/>
    <dgm:cxn modelId="{BCCBBD1A-1A09-4C4B-8794-819C5FAC8FD0}" type="presParOf" srcId="{52694AE9-980E-4272-9FD7-A72B1AB1C537}" destId="{ECEA797A-2881-4CCE-A07B-A14CE48A33D6}" srcOrd="3" destOrd="0" presId="urn:microsoft.com/office/officeart/2018/5/layout/IconCircleLabelList"/>
    <dgm:cxn modelId="{A459E636-A68E-488E-A177-3279E681E353}" type="presParOf" srcId="{9582820A-7F4A-4306-B8B8-DCDED58C22B7}" destId="{92519B70-E13F-422B-9C12-AB548FBC3E99}" srcOrd="3" destOrd="0" presId="urn:microsoft.com/office/officeart/2018/5/layout/IconCircleLabelList"/>
    <dgm:cxn modelId="{EB675581-ACD1-436E-B59C-2BB44B33A5E6}" type="presParOf" srcId="{9582820A-7F4A-4306-B8B8-DCDED58C22B7}" destId="{A0BFAC39-EC21-475A-9C90-CF3D909BC24D}" srcOrd="4" destOrd="0" presId="urn:microsoft.com/office/officeart/2018/5/layout/IconCircleLabelList"/>
    <dgm:cxn modelId="{031187A7-E5DB-4B6B-9344-5A2241DDBB3D}" type="presParOf" srcId="{A0BFAC39-EC21-475A-9C90-CF3D909BC24D}" destId="{7979B354-6933-47C9-8CB5-91794F8E7E3A}" srcOrd="0" destOrd="0" presId="urn:microsoft.com/office/officeart/2018/5/layout/IconCircleLabelList"/>
    <dgm:cxn modelId="{716A9729-C510-4F19-AAF3-062580DB42FD}" type="presParOf" srcId="{A0BFAC39-EC21-475A-9C90-CF3D909BC24D}" destId="{A74CAC2F-1F3D-4707-8040-B7EA67ADCA9F}" srcOrd="1" destOrd="0" presId="urn:microsoft.com/office/officeart/2018/5/layout/IconCircleLabelList"/>
    <dgm:cxn modelId="{81D69901-1E94-4381-AD56-7BA19476EDAB}" type="presParOf" srcId="{A0BFAC39-EC21-475A-9C90-CF3D909BC24D}" destId="{B7691A79-9FBC-4345-B7C9-AC2263600701}" srcOrd="2" destOrd="0" presId="urn:microsoft.com/office/officeart/2018/5/layout/IconCircleLabelList"/>
    <dgm:cxn modelId="{31BC8737-FA6B-4E4E-AD86-F373D17789DE}" type="presParOf" srcId="{A0BFAC39-EC21-475A-9C90-CF3D909BC24D}" destId="{9485F49A-6B5A-4255-8F10-D0CB9391494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41250-8A2A-41A5-86D3-BCD2DC7B1FE6}">
      <dsp:nvSpPr>
        <dsp:cNvPr id="0" name=""/>
        <dsp:cNvSpPr/>
      </dsp:nvSpPr>
      <dsp:spPr>
        <a:xfrm>
          <a:off x="7377" y="753267"/>
          <a:ext cx="851144" cy="851144"/>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CEA4E4-9DF0-4381-80D0-2BED318306BA}">
      <dsp:nvSpPr>
        <dsp:cNvPr id="0" name=""/>
        <dsp:cNvSpPr/>
      </dsp:nvSpPr>
      <dsp:spPr>
        <a:xfrm>
          <a:off x="7377" y="1747489"/>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What is it? </a:t>
          </a:r>
        </a:p>
      </dsp:txBody>
      <dsp:txXfrm>
        <a:off x="7377" y="1747489"/>
        <a:ext cx="2431841" cy="364776"/>
      </dsp:txXfrm>
    </dsp:sp>
    <dsp:sp modelId="{036E07A1-EF48-4024-87BB-1C581BCB55DA}">
      <dsp:nvSpPr>
        <dsp:cNvPr id="0" name=""/>
        <dsp:cNvSpPr/>
      </dsp:nvSpPr>
      <dsp:spPr>
        <a:xfrm>
          <a:off x="7377" y="2178814"/>
          <a:ext cx="2431841" cy="190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baseline="0" dirty="0"/>
            <a:t>PowerShell built on .NET Core 3.1</a:t>
          </a:r>
          <a:endParaRPr lang="en-US" sz="1300" kern="1200" dirty="0"/>
        </a:p>
        <a:p>
          <a:pPr marL="0" lvl="0" indent="0" algn="l" defTabSz="577850">
            <a:lnSpc>
              <a:spcPct val="100000"/>
            </a:lnSpc>
            <a:spcBef>
              <a:spcPct val="0"/>
            </a:spcBef>
            <a:spcAft>
              <a:spcPct val="35000"/>
            </a:spcAft>
            <a:buNone/>
          </a:pPr>
          <a:r>
            <a:rPr lang="en-US" sz="1300" kern="1200" baseline="0" dirty="0"/>
            <a:t>Long-term servicing for ~3 years</a:t>
          </a:r>
          <a:endParaRPr lang="en-US" sz="1300" kern="1200" dirty="0"/>
        </a:p>
        <a:p>
          <a:pPr marL="0" lvl="0" indent="0" algn="l" defTabSz="577850">
            <a:lnSpc>
              <a:spcPct val="100000"/>
            </a:lnSpc>
            <a:spcBef>
              <a:spcPct val="0"/>
            </a:spcBef>
            <a:spcAft>
              <a:spcPct val="35000"/>
            </a:spcAft>
            <a:buNone/>
          </a:pPr>
          <a:r>
            <a:rPr lang="en-US" sz="1300" kern="1200" baseline="0" dirty="0"/>
            <a:t>Improved performance</a:t>
          </a:r>
          <a:endParaRPr lang="en-US" sz="1300" kern="1200" dirty="0"/>
        </a:p>
      </dsp:txBody>
      <dsp:txXfrm>
        <a:off x="7377" y="2178814"/>
        <a:ext cx="2431841" cy="1901856"/>
      </dsp:txXfrm>
    </dsp:sp>
    <dsp:sp modelId="{5B8DAB00-D01E-4818-BC50-CE4FEB8E524F}">
      <dsp:nvSpPr>
        <dsp:cNvPr id="0" name=""/>
        <dsp:cNvSpPr/>
      </dsp:nvSpPr>
      <dsp:spPr>
        <a:xfrm>
          <a:off x="2864791" y="753267"/>
          <a:ext cx="851144" cy="85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893635-9525-4766-85CE-A5008A5C5E08}">
      <dsp:nvSpPr>
        <dsp:cNvPr id="0" name=""/>
        <dsp:cNvSpPr/>
      </dsp:nvSpPr>
      <dsp:spPr>
        <a:xfrm>
          <a:off x="2864791" y="1747489"/>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New scenarios</a:t>
          </a:r>
        </a:p>
      </dsp:txBody>
      <dsp:txXfrm>
        <a:off x="2864791" y="1747489"/>
        <a:ext cx="2431841" cy="364776"/>
      </dsp:txXfrm>
    </dsp:sp>
    <dsp:sp modelId="{73D87568-24DC-47A5-B036-24D38D4F3B80}">
      <dsp:nvSpPr>
        <dsp:cNvPr id="0" name=""/>
        <dsp:cNvSpPr/>
      </dsp:nvSpPr>
      <dsp:spPr>
        <a:xfrm>
          <a:off x="2864791" y="2178814"/>
          <a:ext cx="2431841" cy="190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baseline="0"/>
            <a:t>Secret / credential management</a:t>
          </a:r>
          <a:endParaRPr lang="en-US" sz="1300" kern="1200"/>
        </a:p>
        <a:p>
          <a:pPr marL="0" lvl="0" indent="0" algn="l" defTabSz="577850">
            <a:lnSpc>
              <a:spcPct val="100000"/>
            </a:lnSpc>
            <a:spcBef>
              <a:spcPct val="0"/>
            </a:spcBef>
            <a:spcAft>
              <a:spcPct val="35000"/>
            </a:spcAft>
            <a:buNone/>
          </a:pPr>
          <a:r>
            <a:rPr lang="en-US" sz="1300" kern="1200" baseline="0" dirty="0">
              <a:latin typeface="Consolas" panose="020B0609020204030204" pitchFamily="49" charset="0"/>
            </a:rPr>
            <a:t>Invoke-</a:t>
          </a:r>
          <a:r>
            <a:rPr lang="en-US" sz="1300" kern="1200" baseline="0" dirty="0" err="1">
              <a:latin typeface="Consolas" panose="020B0609020204030204" pitchFamily="49" charset="0"/>
            </a:rPr>
            <a:t>DscResource</a:t>
          </a:r>
          <a:endParaRPr lang="en-US" sz="1300" kern="1200" dirty="0">
            <a:latin typeface="Consolas" panose="020B0609020204030204" pitchFamily="49" charset="0"/>
          </a:endParaRPr>
        </a:p>
        <a:p>
          <a:pPr marL="0" lvl="0" indent="0" algn="l" defTabSz="577850">
            <a:lnSpc>
              <a:spcPct val="100000"/>
            </a:lnSpc>
            <a:spcBef>
              <a:spcPct val="0"/>
            </a:spcBef>
            <a:spcAft>
              <a:spcPct val="35000"/>
            </a:spcAft>
            <a:buNone/>
          </a:pPr>
          <a:r>
            <a:rPr lang="en-US" sz="1300" kern="1200" baseline="0" dirty="0" err="1">
              <a:latin typeface="Consolas" panose="020B0609020204030204" pitchFamily="49" charset="0"/>
            </a:rPr>
            <a:t>ForEach</a:t>
          </a:r>
          <a:r>
            <a:rPr lang="en-US" sz="1300" kern="1200" baseline="0" dirty="0">
              <a:latin typeface="Consolas" panose="020B0609020204030204" pitchFamily="49" charset="0"/>
            </a:rPr>
            <a:t>-Object -Parallel</a:t>
          </a:r>
          <a:endParaRPr lang="en-US" sz="1300" kern="1200" dirty="0">
            <a:latin typeface="Consolas" panose="020B0609020204030204" pitchFamily="49" charset="0"/>
          </a:endParaRPr>
        </a:p>
      </dsp:txBody>
      <dsp:txXfrm>
        <a:off x="2864791" y="2178814"/>
        <a:ext cx="2431841" cy="1901856"/>
      </dsp:txXfrm>
    </dsp:sp>
    <dsp:sp modelId="{A6AAF67D-3890-4651-8B30-60744591BE90}">
      <dsp:nvSpPr>
        <dsp:cNvPr id="0" name=""/>
        <dsp:cNvSpPr/>
      </dsp:nvSpPr>
      <dsp:spPr>
        <a:xfrm>
          <a:off x="5737474" y="753267"/>
          <a:ext cx="851144" cy="85114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3F2FF3-EC4C-4D0B-A460-9DA9DB6ECEE0}">
      <dsp:nvSpPr>
        <dsp:cNvPr id="0" name=""/>
        <dsp:cNvSpPr/>
      </dsp:nvSpPr>
      <dsp:spPr>
        <a:xfrm>
          <a:off x="5722205" y="1747489"/>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Windows compatibility</a:t>
          </a:r>
        </a:p>
      </dsp:txBody>
      <dsp:txXfrm>
        <a:off x="5722205" y="1747489"/>
        <a:ext cx="2431841" cy="364776"/>
      </dsp:txXfrm>
    </dsp:sp>
    <dsp:sp modelId="{F4CBB86B-6BC9-46ED-B5C0-EF639AF717A7}">
      <dsp:nvSpPr>
        <dsp:cNvPr id="0" name=""/>
        <dsp:cNvSpPr/>
      </dsp:nvSpPr>
      <dsp:spPr>
        <a:xfrm>
          <a:off x="5722205" y="2178814"/>
          <a:ext cx="2431841" cy="190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baseline="0"/>
            <a:t>Better backwards compatibility with Windows</a:t>
          </a:r>
          <a:endParaRPr lang="en-US" sz="1300" kern="1200"/>
        </a:p>
        <a:p>
          <a:pPr marL="0" lvl="0" indent="0" algn="l" defTabSz="577850">
            <a:lnSpc>
              <a:spcPct val="100000"/>
            </a:lnSpc>
            <a:spcBef>
              <a:spcPct val="0"/>
            </a:spcBef>
            <a:spcAft>
              <a:spcPct val="35000"/>
            </a:spcAft>
            <a:buNone/>
          </a:pPr>
          <a:r>
            <a:rPr lang="en-US" sz="1300" kern="1200" baseline="0"/>
            <a:t>Windows PowerShell wrapper for Import-Module</a:t>
          </a:r>
          <a:endParaRPr lang="en-US" sz="1300" kern="1200"/>
        </a:p>
        <a:p>
          <a:pPr marL="0" lvl="0" indent="0" algn="l" defTabSz="577850">
            <a:lnSpc>
              <a:spcPct val="100000"/>
            </a:lnSpc>
            <a:spcBef>
              <a:spcPct val="0"/>
            </a:spcBef>
            <a:spcAft>
              <a:spcPct val="35000"/>
            </a:spcAft>
            <a:buNone/>
          </a:pPr>
          <a:r>
            <a:rPr lang="en-US" sz="1300" kern="1200" baseline="0" dirty="0"/>
            <a:t>Group Policy support</a:t>
          </a:r>
          <a:endParaRPr lang="en-US" sz="1300" kern="1200" dirty="0"/>
        </a:p>
      </dsp:txBody>
      <dsp:txXfrm>
        <a:off x="5722205" y="2178814"/>
        <a:ext cx="2431841" cy="1901856"/>
      </dsp:txXfrm>
    </dsp:sp>
    <dsp:sp modelId="{1FF49BD8-7E6D-44FD-99E0-9DAE8846A3F6}">
      <dsp:nvSpPr>
        <dsp:cNvPr id="0" name=""/>
        <dsp:cNvSpPr/>
      </dsp:nvSpPr>
      <dsp:spPr>
        <a:xfrm>
          <a:off x="8579618" y="753267"/>
          <a:ext cx="851144" cy="851144"/>
        </a:xfrm>
        <a:prstGeom prst="rect">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3C412B-74EC-42A1-BD8B-21D9B36AD1B6}">
      <dsp:nvSpPr>
        <dsp:cNvPr id="0" name=""/>
        <dsp:cNvSpPr/>
      </dsp:nvSpPr>
      <dsp:spPr>
        <a:xfrm>
          <a:off x="8579618" y="1747489"/>
          <a:ext cx="2431841" cy="364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t>Delighters</a:t>
          </a:r>
        </a:p>
      </dsp:txBody>
      <dsp:txXfrm>
        <a:off x="8579618" y="1747489"/>
        <a:ext cx="2431841" cy="364776"/>
      </dsp:txXfrm>
    </dsp:sp>
    <dsp:sp modelId="{877D8E78-E096-4D47-8BBD-BF50ABFE3D70}">
      <dsp:nvSpPr>
        <dsp:cNvPr id="0" name=""/>
        <dsp:cNvSpPr/>
      </dsp:nvSpPr>
      <dsp:spPr>
        <a:xfrm>
          <a:off x="8579618" y="2178814"/>
          <a:ext cx="2431841" cy="190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baseline="0"/>
            <a:t>New error views and Get-Error</a:t>
          </a:r>
          <a:endParaRPr lang="en-US" sz="1300" kern="1200"/>
        </a:p>
        <a:p>
          <a:pPr marL="0" lvl="0" indent="0" algn="l" defTabSz="577850">
            <a:lnSpc>
              <a:spcPct val="100000"/>
            </a:lnSpc>
            <a:spcBef>
              <a:spcPct val="0"/>
            </a:spcBef>
            <a:spcAft>
              <a:spcPct val="35000"/>
            </a:spcAft>
            <a:buNone/>
          </a:pPr>
          <a:r>
            <a:rPr lang="en-US" sz="1300" kern="1200" baseline="0"/>
            <a:t>New version notification</a:t>
          </a:r>
          <a:endParaRPr lang="en-US" sz="1300" kern="1200"/>
        </a:p>
        <a:p>
          <a:pPr marL="0" lvl="0" indent="0" algn="l" defTabSz="577850">
            <a:lnSpc>
              <a:spcPct val="100000"/>
            </a:lnSpc>
            <a:spcBef>
              <a:spcPct val="0"/>
            </a:spcBef>
            <a:spcAft>
              <a:spcPct val="35000"/>
            </a:spcAft>
            <a:buNone/>
          </a:pPr>
          <a:r>
            <a:rPr lang="en-US" sz="1300" kern="1200" baseline="0" dirty="0"/>
            <a:t>Ternary operator ( </a:t>
          </a:r>
          <a:r>
            <a:rPr lang="en-US" sz="1300" kern="1200" baseline="0" dirty="0">
              <a:latin typeface="Consolas" panose="020B0609020204030204" pitchFamily="49" charset="0"/>
            </a:rPr>
            <a:t>a ? b : c</a:t>
          </a:r>
          <a:r>
            <a:rPr lang="en-US" sz="1300" kern="1200" baseline="0" dirty="0"/>
            <a:t> )</a:t>
          </a:r>
          <a:endParaRPr lang="en-US" sz="1300" kern="1200" dirty="0"/>
        </a:p>
        <a:p>
          <a:pPr marL="0" lvl="0" indent="0" algn="l" defTabSz="577850">
            <a:lnSpc>
              <a:spcPct val="100000"/>
            </a:lnSpc>
            <a:spcBef>
              <a:spcPct val="0"/>
            </a:spcBef>
            <a:spcAft>
              <a:spcPct val="35000"/>
            </a:spcAft>
            <a:buNone/>
          </a:pPr>
          <a:r>
            <a:rPr lang="en-US" sz="1300" kern="1200" baseline="0" dirty="0"/>
            <a:t>Pipeline chain operators</a:t>
          </a:r>
          <a:br>
            <a:rPr lang="en-US" sz="1300" kern="1200" baseline="0" dirty="0"/>
          </a:br>
          <a:r>
            <a:rPr lang="en-US" sz="1300" kern="1200" baseline="0" dirty="0"/>
            <a:t>( </a:t>
          </a:r>
          <a:r>
            <a:rPr lang="en-US" sz="1300" kern="1200" baseline="0" dirty="0">
              <a:latin typeface="Consolas" panose="020B0609020204030204" pitchFamily="49" charset="0"/>
            </a:rPr>
            <a:t>|| and &amp;&amp; </a:t>
          </a:r>
          <a:r>
            <a:rPr lang="en-US" sz="1300" kern="1200" baseline="0" dirty="0"/>
            <a:t>)</a:t>
          </a:r>
          <a:endParaRPr lang="en-US" sz="1300" kern="1200" dirty="0"/>
        </a:p>
        <a:p>
          <a:pPr marL="0" lvl="0" indent="0" algn="l" defTabSz="577850">
            <a:lnSpc>
              <a:spcPct val="100000"/>
            </a:lnSpc>
            <a:spcBef>
              <a:spcPct val="0"/>
            </a:spcBef>
            <a:spcAft>
              <a:spcPct val="35000"/>
            </a:spcAft>
            <a:buNone/>
          </a:pPr>
          <a:r>
            <a:rPr lang="en-US" sz="1300" kern="1200" baseline="0" dirty="0"/>
            <a:t>Null conditional operators </a:t>
          </a:r>
          <a:br>
            <a:rPr lang="en-US" sz="1300" kern="1200" baseline="0" dirty="0"/>
          </a:br>
          <a:r>
            <a:rPr lang="en-US" sz="1300" kern="1200" baseline="0" dirty="0"/>
            <a:t>( </a:t>
          </a:r>
          <a:r>
            <a:rPr lang="en-US" sz="1300" kern="1200" baseline="0" dirty="0">
              <a:latin typeface="Consolas" panose="020B0609020204030204" pitchFamily="49" charset="0"/>
            </a:rPr>
            <a:t>?? and ??=</a:t>
          </a:r>
          <a:r>
            <a:rPr lang="en-US" sz="1300" kern="1200" baseline="0" dirty="0"/>
            <a:t> )</a:t>
          </a:r>
          <a:endParaRPr lang="en-US" sz="1300" kern="1200" dirty="0"/>
        </a:p>
      </dsp:txBody>
      <dsp:txXfrm>
        <a:off x="8579618" y="2178814"/>
        <a:ext cx="2431841" cy="19018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717B3-B01F-4628-9CE9-F5B28A1EBA5D}">
      <dsp:nvSpPr>
        <dsp:cNvPr id="0" name=""/>
        <dsp:cNvSpPr/>
      </dsp:nvSpPr>
      <dsp:spPr>
        <a:xfrm>
          <a:off x="1310344" y="788"/>
          <a:ext cx="1087277" cy="108727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767C3-C349-44F3-A4BD-AFD37BBC3A47}">
      <dsp:nvSpPr>
        <dsp:cNvPr id="0" name=""/>
        <dsp:cNvSpPr/>
      </dsp:nvSpPr>
      <dsp:spPr>
        <a:xfrm>
          <a:off x="1542059" y="232502"/>
          <a:ext cx="623847" cy="623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4DA59D-D17D-4E69-A999-8BF0366BE06E}">
      <dsp:nvSpPr>
        <dsp:cNvPr id="0" name=""/>
        <dsp:cNvSpPr/>
      </dsp:nvSpPr>
      <dsp:spPr>
        <a:xfrm>
          <a:off x="962772" y="1426725"/>
          <a:ext cx="1782421" cy="91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baseline="0"/>
            <a:t>Major Performance improvements</a:t>
          </a:r>
          <a:endParaRPr lang="en-US" sz="1800" kern="1200"/>
        </a:p>
      </dsp:txBody>
      <dsp:txXfrm>
        <a:off x="962772" y="1426725"/>
        <a:ext cx="1782421" cy="913491"/>
      </dsp:txXfrm>
    </dsp:sp>
    <dsp:sp modelId="{4C4B37E6-DFAA-4517-927D-D219FB75A413}">
      <dsp:nvSpPr>
        <dsp:cNvPr id="0" name=""/>
        <dsp:cNvSpPr/>
      </dsp:nvSpPr>
      <dsp:spPr>
        <a:xfrm>
          <a:off x="3404690" y="788"/>
          <a:ext cx="1087277" cy="108727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4F40D-98EC-4DA6-A6BB-72E58132FDC0}">
      <dsp:nvSpPr>
        <dsp:cNvPr id="0" name=""/>
        <dsp:cNvSpPr/>
      </dsp:nvSpPr>
      <dsp:spPr>
        <a:xfrm>
          <a:off x="3636405" y="232502"/>
          <a:ext cx="623847" cy="623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EA797A-2881-4CCE-A07B-A14CE48A33D6}">
      <dsp:nvSpPr>
        <dsp:cNvPr id="0" name=""/>
        <dsp:cNvSpPr/>
      </dsp:nvSpPr>
      <dsp:spPr>
        <a:xfrm>
          <a:off x="3057117" y="1426725"/>
          <a:ext cx="1782421" cy="91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baseline="0"/>
            <a:t>Full PSReadLine support</a:t>
          </a:r>
          <a:endParaRPr lang="en-US" sz="1800" kern="1200"/>
        </a:p>
      </dsp:txBody>
      <dsp:txXfrm>
        <a:off x="3057117" y="1426725"/>
        <a:ext cx="1782421" cy="913491"/>
      </dsp:txXfrm>
    </dsp:sp>
    <dsp:sp modelId="{7979B354-6933-47C9-8CB5-91794F8E7E3A}">
      <dsp:nvSpPr>
        <dsp:cNvPr id="0" name=""/>
        <dsp:cNvSpPr/>
      </dsp:nvSpPr>
      <dsp:spPr>
        <a:xfrm>
          <a:off x="2357517" y="2785822"/>
          <a:ext cx="1087277" cy="1087277"/>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CAC2F-1F3D-4707-8040-B7EA67ADCA9F}">
      <dsp:nvSpPr>
        <dsp:cNvPr id="0" name=""/>
        <dsp:cNvSpPr/>
      </dsp:nvSpPr>
      <dsp:spPr>
        <a:xfrm>
          <a:off x="2589232" y="3017537"/>
          <a:ext cx="623847" cy="623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85F49A-6B5A-4255-8F10-D0CB93914940}">
      <dsp:nvSpPr>
        <dsp:cNvPr id="0" name=""/>
        <dsp:cNvSpPr/>
      </dsp:nvSpPr>
      <dsp:spPr>
        <a:xfrm>
          <a:off x="2009945" y="4211759"/>
          <a:ext cx="1782421" cy="91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baseline="0"/>
            <a:t>ISE Mode</a:t>
          </a:r>
          <a:endParaRPr lang="en-US" sz="1800" kern="1200"/>
        </a:p>
      </dsp:txBody>
      <dsp:txXfrm>
        <a:off x="2009945" y="4211759"/>
        <a:ext cx="1782421" cy="91349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3/9/2020 3:47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3/9/2020 3:45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488A43-E6D0-42D1-8646-D1BD11322CD2}" type="slidenum">
              <a:rPr lang="en-US" smtClean="0"/>
              <a:t>3</a:t>
            </a:fld>
            <a:endParaRPr lang="en-US"/>
          </a:p>
        </p:txBody>
      </p:sp>
    </p:spTree>
    <p:extLst>
      <p:ext uri="{BB962C8B-B14F-4D97-AF65-F5344CB8AC3E}">
        <p14:creationId xmlns:p14="http://schemas.microsoft.com/office/powerpoint/2010/main" val="30217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3/9/2020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100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488A43-E6D0-42D1-8646-D1BD11322CD2}" type="slidenum">
              <a:rPr lang="en-US" smtClean="0"/>
              <a:t>4</a:t>
            </a:fld>
            <a:endParaRPr lang="en-US"/>
          </a:p>
        </p:txBody>
      </p:sp>
    </p:spTree>
    <p:extLst>
      <p:ext uri="{BB962C8B-B14F-4D97-AF65-F5344CB8AC3E}">
        <p14:creationId xmlns:p14="http://schemas.microsoft.com/office/powerpoint/2010/main" val="18766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488A43-E6D0-42D1-8646-D1BD11322CD2}" type="slidenum">
              <a:rPr lang="en-US" smtClean="0"/>
              <a:t>5</a:t>
            </a:fld>
            <a:endParaRPr lang="en-US"/>
          </a:p>
        </p:txBody>
      </p:sp>
    </p:spTree>
    <p:extLst>
      <p:ext uri="{BB962C8B-B14F-4D97-AF65-F5344CB8AC3E}">
        <p14:creationId xmlns:p14="http://schemas.microsoft.com/office/powerpoint/2010/main" val="113724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F488A43-E6D0-42D1-8646-D1BD11322CD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056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3/9/2020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456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3/9/2020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7600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3/9/2020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706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3/9/2020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982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3/9/2020 3:45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2374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8859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390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7844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756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283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033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8019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056039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233310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604071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765807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74627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41233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06532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613988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8683733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4522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48405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424721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494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5361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4212668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54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382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034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41483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0904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53129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CC85-970A-4D6F-804A-DDC3F99D1E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7D85F0-C8E8-4521-9C0B-B24AF7091E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CD95C6-4A1A-4E93-BC67-C27F2A599785}"/>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5" name="Footer Placeholder 4">
            <a:extLst>
              <a:ext uri="{FF2B5EF4-FFF2-40B4-BE49-F238E27FC236}">
                <a16:creationId xmlns:a16="http://schemas.microsoft.com/office/drawing/2014/main" id="{8F2E2698-39C9-49B3-9120-D23E04DFF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5D380-FEBF-494D-8225-5788D9F2CF65}"/>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38289950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CF9F-F5B3-4083-B777-A7EFB185A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9CA13D-65EF-4746-AB13-60429428C5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C1A65-79E3-41B2-99E5-1F2DF1B252B8}"/>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5" name="Footer Placeholder 4">
            <a:extLst>
              <a:ext uri="{FF2B5EF4-FFF2-40B4-BE49-F238E27FC236}">
                <a16:creationId xmlns:a16="http://schemas.microsoft.com/office/drawing/2014/main" id="{A72E44E8-96F0-4C39-8B9F-1C5E00CF1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18ED50-C9C9-4C81-8B27-1568D4C88581}"/>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1672959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616D-EB8B-4BE5-B35D-66F6BBB865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6509A-E5CB-4173-ADBB-0D3F1FDB8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542A0C-D42B-49AA-A9E2-B06CE5495E66}"/>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5" name="Footer Placeholder 4">
            <a:extLst>
              <a:ext uri="{FF2B5EF4-FFF2-40B4-BE49-F238E27FC236}">
                <a16:creationId xmlns:a16="http://schemas.microsoft.com/office/drawing/2014/main" id="{EB3EE73E-7E52-4D49-A622-8B2FDCC33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39CDC-389D-4974-83E0-6F298AB0676B}"/>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33926222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3D7A-6F3D-45C4-B344-EE80E3B990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54126-1726-4C35-82BA-0B315B5B2C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8BD2CA-A3F1-432F-94FD-89BF86D104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C19A13-09F4-4FAC-9808-238873B45E84}"/>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6" name="Footer Placeholder 5">
            <a:extLst>
              <a:ext uri="{FF2B5EF4-FFF2-40B4-BE49-F238E27FC236}">
                <a16:creationId xmlns:a16="http://schemas.microsoft.com/office/drawing/2014/main" id="{1344A36D-5B6A-422B-957A-9161945B5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D2F729-4844-4632-91DA-CD6D51669D75}"/>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5645142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0B16-2D3D-439C-9429-AAED0137FF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A28A84-4EC1-4E59-9E93-5B5F60B10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A80ADF-6A9B-48F6-BC33-91016716C1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10F04B-730C-4D37-A1BA-93C95FB0E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8F848D-3673-4E21-8E67-59A6ED970F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E5B58A-BCA8-49EF-A5C0-105653062D79}"/>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8" name="Footer Placeholder 7">
            <a:extLst>
              <a:ext uri="{FF2B5EF4-FFF2-40B4-BE49-F238E27FC236}">
                <a16:creationId xmlns:a16="http://schemas.microsoft.com/office/drawing/2014/main" id="{D1151230-D4B6-44A8-AC1C-EA06DD2286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A92C11-1D92-496E-A328-46A1A435869D}"/>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84982194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EE72-F61B-4A3F-89FB-819268DA31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FF4C84-DF94-40AA-B31B-A83B4DFBF774}"/>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4" name="Footer Placeholder 3">
            <a:extLst>
              <a:ext uri="{FF2B5EF4-FFF2-40B4-BE49-F238E27FC236}">
                <a16:creationId xmlns:a16="http://schemas.microsoft.com/office/drawing/2014/main" id="{DF5843F6-1071-46F7-A48E-F82B0012CD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4DAEC-CC34-42A4-9CE7-39DFA09325B2}"/>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2883482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9E764E-2BE0-4DC4-BD77-89E5C46D5F6D}"/>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3" name="Footer Placeholder 2">
            <a:extLst>
              <a:ext uri="{FF2B5EF4-FFF2-40B4-BE49-F238E27FC236}">
                <a16:creationId xmlns:a16="http://schemas.microsoft.com/office/drawing/2014/main" id="{421CC47E-BB10-42B6-A2C3-00161D61FA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5695D4-9B98-4016-9B64-4059F2069D1E}"/>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41190944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BEC4-1406-4C59-8139-787C18C455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10B9C5-0B3B-4B2A-B68A-7C66A2817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CEE749-0DD8-4B56-8007-1A3EC1C8D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DFA879-C84E-4071-B4D8-F6E9CCB20EF5}"/>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6" name="Footer Placeholder 5">
            <a:extLst>
              <a:ext uri="{FF2B5EF4-FFF2-40B4-BE49-F238E27FC236}">
                <a16:creationId xmlns:a16="http://schemas.microsoft.com/office/drawing/2014/main" id="{7D6E1523-13D4-4E35-8F53-90975006BC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0AD0CF-E8CC-474E-AD47-0A1EE32AD226}"/>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9769102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2285-EF20-4037-9910-1149C53FE5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5837AE-D4A6-4324-B814-AD58EA5D8E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D07809-3D00-4C35-8BF6-F993054FD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4DB2D5-A4BE-4560-85DE-0494E9FE59BC}"/>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6" name="Footer Placeholder 5">
            <a:extLst>
              <a:ext uri="{FF2B5EF4-FFF2-40B4-BE49-F238E27FC236}">
                <a16:creationId xmlns:a16="http://schemas.microsoft.com/office/drawing/2014/main" id="{DF83EBDC-CBDC-460C-9DED-113E24159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0A414-3E69-4343-BBD0-BFC0E48BDDC7}"/>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18459175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EC16-D60F-49EE-9C40-6EF83EA053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84E2F7-D575-4577-9841-95993F1536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6EC81-4DC9-44E3-BF1A-2E6DFEBC644F}"/>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5" name="Footer Placeholder 4">
            <a:extLst>
              <a:ext uri="{FF2B5EF4-FFF2-40B4-BE49-F238E27FC236}">
                <a16:creationId xmlns:a16="http://schemas.microsoft.com/office/drawing/2014/main" id="{8D0A56DF-E1EA-45B1-8DBA-FF92BDE2C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BAEB5-95DA-4253-B356-616C53494777}"/>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251093560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C9DB11-6EA7-4A7C-A2C2-7FEC21EBFD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7FAB1E-5734-495D-B3C5-D4DAA6D0C8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0CCCF0-89BA-4E16-9B93-93429B3AC145}"/>
              </a:ext>
            </a:extLst>
          </p:cNvPr>
          <p:cNvSpPr>
            <a:spLocks noGrp="1"/>
          </p:cNvSpPr>
          <p:nvPr>
            <p:ph type="dt" sz="half" idx="10"/>
          </p:nvPr>
        </p:nvSpPr>
        <p:spPr/>
        <p:txBody>
          <a:bodyPr/>
          <a:lstStyle/>
          <a:p>
            <a:fld id="{038212BD-49E9-40D2-999E-6E56968E7CB8}" type="datetimeFigureOut">
              <a:rPr lang="en-US" smtClean="0"/>
              <a:t>3/9/2020</a:t>
            </a:fld>
            <a:endParaRPr lang="en-US"/>
          </a:p>
        </p:txBody>
      </p:sp>
      <p:sp>
        <p:nvSpPr>
          <p:cNvPr id="5" name="Footer Placeholder 4">
            <a:extLst>
              <a:ext uri="{FF2B5EF4-FFF2-40B4-BE49-F238E27FC236}">
                <a16:creationId xmlns:a16="http://schemas.microsoft.com/office/drawing/2014/main" id="{DB527894-A6F6-4244-99F1-024DD7977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71A67-8712-4CEE-BE6E-954A8A323809}"/>
              </a:ext>
            </a:extLst>
          </p:cNvPr>
          <p:cNvSpPr>
            <a:spLocks noGrp="1"/>
          </p:cNvSpPr>
          <p:nvPr>
            <p:ph type="sldNum" sz="quarter" idx="12"/>
          </p:nvPr>
        </p:nvSpPr>
        <p:spPr/>
        <p:txBody>
          <a:bodyPr/>
          <a:lstStyle/>
          <a:p>
            <a:fld id="{0C52C691-C24F-4F96-A4C5-C59788F77F2A}" type="slidenum">
              <a:rPr lang="en-US" smtClean="0"/>
              <a:t>‹#›</a:t>
            </a:fld>
            <a:endParaRPr lang="en-US"/>
          </a:p>
        </p:txBody>
      </p:sp>
    </p:spTree>
    <p:extLst>
      <p:ext uri="{BB962C8B-B14F-4D97-AF65-F5344CB8AC3E}">
        <p14:creationId xmlns:p14="http://schemas.microsoft.com/office/powerpoint/2010/main" val="7620561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6475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6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146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5103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327180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01636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5774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99316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72099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1.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3.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image" Target="../media/image1.emf"/><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theme" Target="../theme/theme4.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theme" Target="../theme/theme5.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500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 id="214748500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1001773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500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55CACC-6D1F-4B6F-BA79-AAC8FD095D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0EE0FB-A3AB-430E-B357-E9B49655F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E44D9D-C694-4FA1-B6B2-5F6E4A337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8212BD-49E9-40D2-999E-6E56968E7CB8}" type="datetimeFigureOut">
              <a:rPr lang="en-US" smtClean="0"/>
              <a:t>3/9/2020</a:t>
            </a:fld>
            <a:endParaRPr lang="en-US"/>
          </a:p>
        </p:txBody>
      </p:sp>
      <p:sp>
        <p:nvSpPr>
          <p:cNvPr id="5" name="Footer Placeholder 4">
            <a:extLst>
              <a:ext uri="{FF2B5EF4-FFF2-40B4-BE49-F238E27FC236}">
                <a16:creationId xmlns:a16="http://schemas.microsoft.com/office/drawing/2014/main" id="{55B28C90-259C-422F-BEDD-1C0761C1CD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C14301-82B2-448E-99D8-5D973B1DF3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2C691-C24F-4F96-A4C5-C59788F77F2A}" type="slidenum">
              <a:rPr lang="en-US" smtClean="0"/>
              <a:t>‹#›</a:t>
            </a:fld>
            <a:endParaRPr lang="en-US"/>
          </a:p>
        </p:txBody>
      </p:sp>
    </p:spTree>
    <p:extLst>
      <p:ext uri="{BB962C8B-B14F-4D97-AF65-F5344CB8AC3E}">
        <p14:creationId xmlns:p14="http://schemas.microsoft.com/office/powerpoint/2010/main" val="2946062666"/>
      </p:ext>
    </p:extLst>
  </p:cSld>
  <p:clrMap bg1="lt1" tx1="dk1" bg2="lt2" tx2="dk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17" r:id="rId9"/>
    <p:sldLayoutId id="2147485018" r:id="rId10"/>
    <p:sldLayoutId id="2147485019" r:id="rId11"/>
    <p:sldLayoutId id="2147485020" r:id="rId12"/>
    <p:sldLayoutId id="2147485021" r:id="rId13"/>
    <p:sldLayoutId id="214748502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microsoftdocs/powershell-docs" TargetMode="External"/><Relationship Id="rId3" Type="http://schemas.openxmlformats.org/officeDocument/2006/relationships/hyperlink" Target="https://github.com/PowerShell/PowerShell/issues/new/choose" TargetMode="External"/><Relationship Id="rId7" Type="http://schemas.openxmlformats.org/officeDocument/2006/relationships/hyperlink" Target="https://github.com/powershell/psscriptanalyzer" TargetMode="External"/><Relationship Id="rId2" Type="http://schemas.openxmlformats.org/officeDocument/2006/relationships/hyperlink" Target="https://aka.ms/get-powershell" TargetMode="External"/><Relationship Id="rId1" Type="http://schemas.openxmlformats.org/officeDocument/2006/relationships/slideLayout" Target="../slideLayouts/slideLayout141.xml"/><Relationship Id="rId6" Type="http://schemas.openxmlformats.org/officeDocument/2006/relationships/hyperlink" Target="https://github.com/powershell/vscode-powershell" TargetMode="External"/><Relationship Id="rId5" Type="http://schemas.openxmlformats.org/officeDocument/2006/relationships/hyperlink" Target="https://github.com/powershell/powershelleditorservices" TargetMode="External"/><Relationship Id="rId4" Type="http://schemas.openxmlformats.org/officeDocument/2006/relationships/hyperlink" Target="https://github.com/powershell/powershell" TargetMode="External"/><Relationship Id="rId9" Type="http://schemas.openxmlformats.org/officeDocument/2006/relationships/hyperlink" Target="https://aka.ms/PSCommunityCal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9144000" cy="1107996"/>
          </a:xfrm>
        </p:spPr>
        <p:txBody>
          <a:bodyPr/>
          <a:lstStyle/>
          <a:p>
            <a:r>
              <a:rPr lang="en-US" sz="7200" dirty="0">
                <a:solidFill>
                  <a:srgbClr val="1F2731"/>
                </a:solidFill>
              </a:rPr>
              <a:t>PowerShell 7</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7235744" cy="923330"/>
          </a:xfrm>
        </p:spPr>
        <p:txBody>
          <a:bodyPr vert="horz" wrap="square" lIns="0" tIns="0" rIns="0" bIns="0" rtlCol="0" anchor="t">
            <a:spAutoFit/>
          </a:bodyPr>
          <a:lstStyle/>
          <a:p>
            <a:r>
              <a:rPr lang="en-US" sz="4000" dirty="0">
                <a:cs typeface="Segoe UI"/>
              </a:rPr>
              <a:t>Released: March 4</a:t>
            </a:r>
            <a:r>
              <a:rPr lang="en-US" sz="4000" baseline="30000" dirty="0">
                <a:cs typeface="Segoe UI"/>
              </a:rPr>
              <a:t>th</a:t>
            </a:r>
            <a:r>
              <a:rPr lang="en-US" sz="4000" dirty="0">
                <a:cs typeface="Segoe UI"/>
              </a:rPr>
              <a:t> 2020</a:t>
            </a:r>
          </a:p>
          <a:p>
            <a:r>
              <a:rPr lang="en-US" sz="2000" dirty="0"/>
              <a:t>PowerShell Team, Microsoft</a:t>
            </a:r>
          </a:p>
        </p:txBody>
      </p:sp>
      <p:pic>
        <p:nvPicPr>
          <p:cNvPr id="3" name="Graphic 2">
            <a:extLst>
              <a:ext uri="{FF2B5EF4-FFF2-40B4-BE49-F238E27FC236}">
                <a16:creationId xmlns:a16="http://schemas.microsoft.com/office/drawing/2014/main" id="{EB638EC1-8537-4344-B6F6-162222AFBE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6332" t="17547" r="36040" b="25566"/>
          <a:stretch/>
        </p:blipFill>
        <p:spPr>
          <a:xfrm>
            <a:off x="7546612" y="1271982"/>
            <a:ext cx="3601116" cy="5729479"/>
          </a:xfrm>
          <a:prstGeom prst="rect">
            <a:avLst/>
          </a:prstGeom>
        </p:spPr>
      </p:pic>
    </p:spTree>
    <p:extLst>
      <p:ext uri="{BB962C8B-B14F-4D97-AF65-F5344CB8AC3E}">
        <p14:creationId xmlns:p14="http://schemas.microsoft.com/office/powerpoint/2010/main" val="251764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A9D6-AE26-4888-843D-AF26CD17333C}"/>
              </a:ext>
            </a:extLst>
          </p:cNvPr>
          <p:cNvSpPr>
            <a:spLocks noGrp="1"/>
          </p:cNvSpPr>
          <p:nvPr>
            <p:ph type="title"/>
          </p:nvPr>
        </p:nvSpPr>
        <p:spPr/>
        <p:txBody>
          <a:bodyPr/>
          <a:lstStyle/>
          <a:p>
            <a:r>
              <a:rPr lang="en-US" dirty="0"/>
              <a:t>PowerShell 7 Telemetry</a:t>
            </a:r>
          </a:p>
        </p:txBody>
      </p:sp>
      <p:pic>
        <p:nvPicPr>
          <p:cNvPr id="4" name="Picture 3">
            <a:extLst>
              <a:ext uri="{FF2B5EF4-FFF2-40B4-BE49-F238E27FC236}">
                <a16:creationId xmlns:a16="http://schemas.microsoft.com/office/drawing/2014/main" id="{9A952576-664B-4645-87D6-4AAA786A8845}"/>
              </a:ext>
            </a:extLst>
          </p:cNvPr>
          <p:cNvPicPr>
            <a:picLocks noChangeAspect="1"/>
          </p:cNvPicPr>
          <p:nvPr/>
        </p:nvPicPr>
        <p:blipFill>
          <a:blip r:embed="rId2"/>
          <a:stretch>
            <a:fillRect/>
          </a:stretch>
        </p:blipFill>
        <p:spPr>
          <a:xfrm>
            <a:off x="82549" y="1197570"/>
            <a:ext cx="5868119" cy="4462859"/>
          </a:xfrm>
          <a:prstGeom prst="rect">
            <a:avLst/>
          </a:prstGeom>
        </p:spPr>
      </p:pic>
      <p:sp>
        <p:nvSpPr>
          <p:cNvPr id="5" name="TextBox 4">
            <a:extLst>
              <a:ext uri="{FF2B5EF4-FFF2-40B4-BE49-F238E27FC236}">
                <a16:creationId xmlns:a16="http://schemas.microsoft.com/office/drawing/2014/main" id="{4810F937-F94D-4407-ADBE-9FFCE2D94A01}"/>
              </a:ext>
            </a:extLst>
          </p:cNvPr>
          <p:cNvSpPr txBox="1"/>
          <p:nvPr/>
        </p:nvSpPr>
        <p:spPr>
          <a:xfrm>
            <a:off x="317609" y="6123801"/>
            <a:ext cx="627140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aka.ms/</a:t>
            </a:r>
            <a:r>
              <a:rPr lang="en-US" sz="2000" dirty="0" err="1">
                <a:gradFill>
                  <a:gsLst>
                    <a:gs pos="2917">
                      <a:schemeClr val="tx1"/>
                    </a:gs>
                    <a:gs pos="30000">
                      <a:schemeClr val="tx1"/>
                    </a:gs>
                  </a:gsLst>
                  <a:lin ang="5400000" scaled="0"/>
                </a:gradFill>
              </a:rPr>
              <a:t>PSGitHubBi</a:t>
            </a:r>
            <a:endParaRPr lang="en-US"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9E380CAF-A964-4807-A9BE-B1EA30E59DB1}"/>
              </a:ext>
            </a:extLst>
          </p:cNvPr>
          <p:cNvPicPr>
            <a:picLocks noChangeAspect="1"/>
          </p:cNvPicPr>
          <p:nvPr/>
        </p:nvPicPr>
        <p:blipFill>
          <a:blip r:embed="rId3"/>
          <a:stretch>
            <a:fillRect/>
          </a:stretch>
        </p:blipFill>
        <p:spPr>
          <a:xfrm>
            <a:off x="5897582" y="426422"/>
            <a:ext cx="6211869" cy="3403764"/>
          </a:xfrm>
          <a:prstGeom prst="rect">
            <a:avLst/>
          </a:prstGeom>
        </p:spPr>
      </p:pic>
      <p:pic>
        <p:nvPicPr>
          <p:cNvPr id="7" name="Picture 6">
            <a:extLst>
              <a:ext uri="{FF2B5EF4-FFF2-40B4-BE49-F238E27FC236}">
                <a16:creationId xmlns:a16="http://schemas.microsoft.com/office/drawing/2014/main" id="{3348E5B6-6179-4918-B960-C6B6CCAA20EE}"/>
              </a:ext>
            </a:extLst>
          </p:cNvPr>
          <p:cNvPicPr>
            <a:picLocks noChangeAspect="1"/>
          </p:cNvPicPr>
          <p:nvPr/>
        </p:nvPicPr>
        <p:blipFill>
          <a:blip r:embed="rId4"/>
          <a:stretch>
            <a:fillRect/>
          </a:stretch>
        </p:blipFill>
        <p:spPr>
          <a:xfrm>
            <a:off x="5897582" y="164776"/>
            <a:ext cx="6036844" cy="6693224"/>
          </a:xfrm>
          <a:prstGeom prst="rect">
            <a:avLst/>
          </a:prstGeom>
        </p:spPr>
      </p:pic>
    </p:spTree>
    <p:extLst>
      <p:ext uri="{BB962C8B-B14F-4D97-AF65-F5344CB8AC3E}">
        <p14:creationId xmlns:p14="http://schemas.microsoft.com/office/powerpoint/2010/main" val="1012545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9144000" cy="1107996"/>
          </a:xfrm>
        </p:spPr>
        <p:txBody>
          <a:bodyPr/>
          <a:lstStyle/>
          <a:p>
            <a:r>
              <a:rPr lang="en-US" sz="7200" dirty="0">
                <a:solidFill>
                  <a:srgbClr val="1F2731"/>
                </a:solidFill>
              </a:rPr>
              <a:t>PowerShell 7</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7235744" cy="923330"/>
          </a:xfrm>
        </p:spPr>
        <p:txBody>
          <a:bodyPr vert="horz" wrap="square" lIns="0" tIns="0" rIns="0" bIns="0" rtlCol="0" anchor="t">
            <a:spAutoFit/>
          </a:bodyPr>
          <a:lstStyle/>
          <a:p>
            <a:r>
              <a:rPr lang="en-US" sz="4000" dirty="0">
                <a:cs typeface="Segoe UI"/>
              </a:rPr>
              <a:t>Released: March 4</a:t>
            </a:r>
            <a:r>
              <a:rPr lang="en-US" sz="4000" baseline="30000" dirty="0">
                <a:cs typeface="Segoe UI"/>
              </a:rPr>
              <a:t>th</a:t>
            </a:r>
            <a:r>
              <a:rPr lang="en-US" sz="4000" dirty="0">
                <a:cs typeface="Segoe UI"/>
              </a:rPr>
              <a:t> 2020</a:t>
            </a:r>
          </a:p>
          <a:p>
            <a:r>
              <a:rPr lang="en-US" sz="2000" dirty="0"/>
              <a:t>PowerShell Team, Microsoft</a:t>
            </a:r>
          </a:p>
        </p:txBody>
      </p:sp>
      <p:pic>
        <p:nvPicPr>
          <p:cNvPr id="3" name="Graphic 2">
            <a:extLst>
              <a:ext uri="{FF2B5EF4-FFF2-40B4-BE49-F238E27FC236}">
                <a16:creationId xmlns:a16="http://schemas.microsoft.com/office/drawing/2014/main" id="{EB638EC1-8537-4344-B6F6-162222AFBE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6332" t="17547" r="36040" b="25566"/>
          <a:stretch/>
        </p:blipFill>
        <p:spPr>
          <a:xfrm>
            <a:off x="7546612" y="1271982"/>
            <a:ext cx="3601116" cy="5729479"/>
          </a:xfrm>
          <a:prstGeom prst="rect">
            <a:avLst/>
          </a:prstGeom>
        </p:spPr>
      </p:pic>
    </p:spTree>
    <p:extLst>
      <p:ext uri="{BB962C8B-B14F-4D97-AF65-F5344CB8AC3E}">
        <p14:creationId xmlns:p14="http://schemas.microsoft.com/office/powerpoint/2010/main" val="17621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prstGeom prst="rect">
            <a:avLst/>
          </a:prstGeom>
        </p:spPr>
        <p:txBody>
          <a:bodyPr wrap="square" anchor="t">
            <a:normAutofit/>
          </a:bodyPr>
          <a:lstStyle/>
          <a:p>
            <a:r>
              <a:rPr lang="en-US" sz="3600" dirty="0">
                <a:solidFill>
                  <a:schemeClr val="tx1"/>
                </a:solidFill>
              </a:rPr>
              <a:t>PowerShell 7</a:t>
            </a:r>
          </a:p>
        </p:txBody>
      </p:sp>
      <p:graphicFrame>
        <p:nvGraphicFramePr>
          <p:cNvPr id="19" name="Text Placeholder 5">
            <a:extLst>
              <a:ext uri="{FF2B5EF4-FFF2-40B4-BE49-F238E27FC236}">
                <a16:creationId xmlns:a16="http://schemas.microsoft.com/office/drawing/2014/main" id="{5925C71D-8F76-4B00-BC06-D7A2C7FB1ED6}"/>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554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E1941250-8A2A-41A5-86D3-BCD2DC7B1FE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graphicEl>
                                              <a:dgm id="{4ECEA4E4-9DF0-4381-80D0-2BED318306B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graphicEl>
                                              <a:dgm id="{036E07A1-EF48-4024-87BB-1C581BCB55D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graphicEl>
                                              <a:dgm id="{5B8DAB00-D01E-4818-BC50-CE4FEB8E524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graphicEl>
                                              <a:dgm id="{5D893635-9525-4766-85CE-A5008A5C5E0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graphicEl>
                                              <a:dgm id="{73D87568-24DC-47A5-B036-24D38D4F3B8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graphicEl>
                                              <a:dgm id="{A6AAF67D-3890-4651-8B30-60744591BE9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graphicEl>
                                              <a:dgm id="{D23F2FF3-EC4C-4D0B-A460-9DA9DB6ECEE0}"/>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graphicEl>
                                              <a:dgm id="{F4CBB86B-6BC9-46ED-B5C0-EF639AF717A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graphicEl>
                                              <a:dgm id="{1FF49BD8-7E6D-44FD-99E0-9DAE8846A3F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graphicEl>
                                              <a:dgm id="{7A3C412B-74EC-42A1-BD8B-21D9B36AD1B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graphicEl>
                                              <a:dgm id="{877D8E78-E096-4D47-8BBD-BF50ABFE3D7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122E93-5812-4442-8B2A-6F5F96114D14}"/>
              </a:ext>
            </a:extLst>
          </p:cNvPr>
          <p:cNvSpPr txBox="1">
            <a:spLocks/>
          </p:cNvSpPr>
          <p:nvPr/>
        </p:nvSpPr>
        <p:spPr>
          <a:xfrm>
            <a:off x="585216" y="3033223"/>
            <a:ext cx="5510784"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New operators</a:t>
            </a:r>
          </a:p>
        </p:txBody>
      </p:sp>
      <p:sp>
        <p:nvSpPr>
          <p:cNvPr id="5" name="Text Placeholder 4">
            <a:extLst>
              <a:ext uri="{FF2B5EF4-FFF2-40B4-BE49-F238E27FC236}">
                <a16:creationId xmlns:a16="http://schemas.microsoft.com/office/drawing/2014/main" id="{B0BD11C0-C607-4A28-B174-8CD8AD1DBA4A}"/>
              </a:ext>
            </a:extLst>
          </p:cNvPr>
          <p:cNvSpPr txBox="1">
            <a:spLocks/>
          </p:cNvSpPr>
          <p:nvPr/>
        </p:nvSpPr>
        <p:spPr>
          <a:xfrm>
            <a:off x="585216" y="3977319"/>
            <a:ext cx="5510784" cy="10156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Ternary ( </a:t>
            </a:r>
            <a:r>
              <a:rPr lang="en-US" dirty="0">
                <a:latin typeface="Consolas" panose="020B0609020204030204" pitchFamily="49" charset="0"/>
              </a:rPr>
              <a:t>a ? b : c</a:t>
            </a:r>
            <a:r>
              <a:rPr lang="en-US" dirty="0"/>
              <a:t> )</a:t>
            </a:r>
          </a:p>
          <a:p>
            <a:r>
              <a:rPr lang="en-US" dirty="0"/>
              <a:t>Pipeline chain ( </a:t>
            </a:r>
            <a:r>
              <a:rPr lang="en-US" dirty="0">
                <a:latin typeface="Consolas" panose="020B0609020204030204" pitchFamily="49" charset="0"/>
              </a:rPr>
              <a:t>&amp;&amp;</a:t>
            </a:r>
            <a:r>
              <a:rPr lang="en-US" dirty="0"/>
              <a:t> and </a:t>
            </a:r>
            <a:r>
              <a:rPr lang="en-US" dirty="0">
                <a:latin typeface="Consolas" panose="020B0609020204030204" pitchFamily="49" charset="0"/>
              </a:rPr>
              <a:t>||</a:t>
            </a:r>
            <a:r>
              <a:rPr lang="en-US" dirty="0"/>
              <a:t> )</a:t>
            </a:r>
          </a:p>
          <a:p>
            <a:r>
              <a:rPr lang="en-US" dirty="0"/>
              <a:t>Null-coalescing ( </a:t>
            </a:r>
            <a:r>
              <a:rPr lang="en-US" dirty="0">
                <a:latin typeface="Consolas" panose="020B0609020204030204" pitchFamily="49" charset="0"/>
              </a:rPr>
              <a:t>??</a:t>
            </a:r>
            <a:r>
              <a:rPr lang="en-US" dirty="0"/>
              <a:t> and </a:t>
            </a:r>
            <a:r>
              <a:rPr lang="en-US" dirty="0">
                <a:latin typeface="Consolas" panose="020B0609020204030204" pitchFamily="49" charset="0"/>
              </a:rPr>
              <a:t>??=</a:t>
            </a:r>
            <a:r>
              <a:rPr lang="en-US" dirty="0"/>
              <a:t> )</a:t>
            </a:r>
          </a:p>
        </p:txBody>
      </p:sp>
    </p:spTree>
    <p:extLst>
      <p:ext uri="{BB962C8B-B14F-4D97-AF65-F5344CB8AC3E}">
        <p14:creationId xmlns:p14="http://schemas.microsoft.com/office/powerpoint/2010/main" val="18138878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6E74-A595-4817-9335-3C4DB266E85F}"/>
              </a:ext>
            </a:extLst>
          </p:cNvPr>
          <p:cNvSpPr>
            <a:spLocks noGrp="1"/>
          </p:cNvSpPr>
          <p:nvPr>
            <p:ph type="title"/>
          </p:nvPr>
        </p:nvSpPr>
        <p:spPr>
          <a:xfrm>
            <a:off x="588263" y="585788"/>
            <a:ext cx="3495006" cy="5683250"/>
          </a:xfrm>
          <a:prstGeom prst="rect">
            <a:avLst/>
          </a:prstGeom>
        </p:spPr>
        <p:txBody>
          <a:bodyPr wrap="square" anchor="ctr">
            <a:normAutofit/>
          </a:bodyPr>
          <a:lstStyle/>
          <a:p>
            <a:pPr algn="r"/>
            <a:r>
              <a:rPr lang="en-US" dirty="0" err="1">
                <a:latin typeface="Consolas" panose="020B0609020204030204" pitchFamily="49" charset="0"/>
              </a:rPr>
              <a:t>ForEach</a:t>
            </a:r>
            <a:r>
              <a:rPr lang="en-US" dirty="0">
                <a:latin typeface="Consolas" panose="020B0609020204030204" pitchFamily="49" charset="0"/>
              </a:rPr>
              <a:t>-Object -Parallel</a:t>
            </a:r>
          </a:p>
        </p:txBody>
      </p:sp>
      <p:sp>
        <p:nvSpPr>
          <p:cNvPr id="3" name="Content Placeholder 2">
            <a:extLst>
              <a:ext uri="{FF2B5EF4-FFF2-40B4-BE49-F238E27FC236}">
                <a16:creationId xmlns:a16="http://schemas.microsoft.com/office/drawing/2014/main" id="{365DD21B-48B6-4D7F-BF16-7297761E6A1A}"/>
              </a:ext>
            </a:extLst>
          </p:cNvPr>
          <p:cNvSpPr>
            <a:spLocks noGrp="1"/>
          </p:cNvSpPr>
          <p:nvPr>
            <p:ph type="body" sz="quarter" idx="11"/>
          </p:nvPr>
        </p:nvSpPr>
        <p:spPr>
          <a:prstGeom prst="rect">
            <a:avLst/>
          </a:prstGeom>
        </p:spPr>
        <p:txBody>
          <a:bodyPr wrap="square" anchor="ctr">
            <a:normAutofit/>
          </a:bodyPr>
          <a:lstStyle/>
          <a:p>
            <a:pPr>
              <a:lnSpc>
                <a:spcPct val="90000"/>
              </a:lnSpc>
            </a:pPr>
            <a:r>
              <a:rPr lang="en-US" dirty="0"/>
              <a:t>Enables parallel execution of a pipeline</a:t>
            </a:r>
          </a:p>
          <a:p>
            <a:pPr>
              <a:lnSpc>
                <a:spcPct val="90000"/>
              </a:lnSpc>
            </a:pPr>
            <a:r>
              <a:rPr lang="en-US" dirty="0"/>
              <a:t>Use cases include</a:t>
            </a:r>
          </a:p>
          <a:p>
            <a:pPr lvl="1">
              <a:lnSpc>
                <a:spcPct val="90000"/>
              </a:lnSpc>
            </a:pPr>
            <a:r>
              <a:rPr lang="en-US" sz="2800" dirty="0"/>
              <a:t>Extracting logs from multiple endpoints</a:t>
            </a:r>
          </a:p>
          <a:p>
            <a:pPr lvl="1">
              <a:lnSpc>
                <a:spcPct val="90000"/>
              </a:lnSpc>
            </a:pPr>
            <a:r>
              <a:rPr lang="en-US" sz="2800" dirty="0"/>
              <a:t>Querying/manipulating multiple database endpoints</a:t>
            </a:r>
          </a:p>
          <a:p>
            <a:pPr lvl="1">
              <a:lnSpc>
                <a:spcPct val="90000"/>
              </a:lnSpc>
            </a:pPr>
            <a:r>
              <a:rPr lang="en-US" sz="2800" dirty="0"/>
              <a:t>Executing synchronous REST calls in parallel</a:t>
            </a:r>
          </a:p>
          <a:p>
            <a:pPr>
              <a:lnSpc>
                <a:spcPct val="90000"/>
              </a:lnSpc>
            </a:pPr>
            <a:r>
              <a:rPr lang="en-US" sz="2400" dirty="0">
                <a:latin typeface="Consolas" panose="020B0609020204030204" pitchFamily="49" charset="0"/>
              </a:rPr>
              <a:t>-</a:t>
            </a:r>
            <a:r>
              <a:rPr lang="en-US" sz="2400" dirty="0" err="1">
                <a:latin typeface="Consolas" panose="020B0609020204030204" pitchFamily="49" charset="0"/>
              </a:rPr>
              <a:t>ThrottleLimit</a:t>
            </a:r>
            <a:r>
              <a:rPr lang="en-US" dirty="0">
                <a:latin typeface="Consolas" panose="020B0609020204030204" pitchFamily="49" charset="0"/>
              </a:rPr>
              <a:t> </a:t>
            </a:r>
            <a:r>
              <a:rPr lang="en-US" dirty="0"/>
              <a:t>parameter for setting ceiling on </a:t>
            </a:r>
            <a:r>
              <a:rPr lang="en-US" dirty="0" err="1"/>
              <a:t>runspaces</a:t>
            </a:r>
            <a:r>
              <a:rPr lang="en-US" dirty="0"/>
              <a:t> at one time</a:t>
            </a:r>
          </a:p>
          <a:p>
            <a:pPr>
              <a:lnSpc>
                <a:spcPct val="90000"/>
              </a:lnSpc>
            </a:pPr>
            <a:r>
              <a:rPr lang="en-US" dirty="0"/>
              <a:t>Leverages </a:t>
            </a:r>
            <a:r>
              <a:rPr lang="en-US" dirty="0" err="1"/>
              <a:t>ThreadJob</a:t>
            </a:r>
            <a:r>
              <a:rPr lang="en-US" dirty="0"/>
              <a:t> module to manage </a:t>
            </a:r>
            <a:r>
              <a:rPr lang="en-US" dirty="0" err="1"/>
              <a:t>runspaces</a:t>
            </a:r>
            <a:endParaRPr lang="en-US" dirty="0"/>
          </a:p>
          <a:p>
            <a:pPr>
              <a:lnSpc>
                <a:spcPct val="90000"/>
              </a:lnSpc>
            </a:pPr>
            <a:r>
              <a:rPr lang="en-US" dirty="0"/>
              <a:t>No need to use this with PowerShell Remoting</a:t>
            </a:r>
          </a:p>
          <a:p>
            <a:pPr>
              <a:lnSpc>
                <a:spcPct val="90000"/>
              </a:lnSpc>
            </a:pPr>
            <a:endParaRPr lang="en-US" dirty="0"/>
          </a:p>
        </p:txBody>
      </p:sp>
    </p:spTree>
    <p:extLst>
      <p:ext uri="{BB962C8B-B14F-4D97-AF65-F5344CB8AC3E}">
        <p14:creationId xmlns:p14="http://schemas.microsoft.com/office/powerpoint/2010/main" val="247927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6E74-A595-4817-9335-3C4DB266E85F}"/>
              </a:ext>
            </a:extLst>
          </p:cNvPr>
          <p:cNvSpPr>
            <a:spLocks noGrp="1"/>
          </p:cNvSpPr>
          <p:nvPr>
            <p:ph type="title"/>
          </p:nvPr>
        </p:nvSpPr>
        <p:spPr>
          <a:xfrm>
            <a:off x="588263" y="585788"/>
            <a:ext cx="3495006" cy="5683250"/>
          </a:xfrm>
          <a:prstGeom prst="rect">
            <a:avLst/>
          </a:prstGeom>
        </p:spPr>
        <p:txBody>
          <a:bodyPr wrap="square" anchor="ctr">
            <a:normAutofit/>
          </a:bodyPr>
          <a:lstStyle/>
          <a:p>
            <a:pPr algn="r"/>
            <a:r>
              <a:rPr lang="en-US" dirty="0">
                <a:latin typeface="Consolas" panose="020B0609020204030204" pitchFamily="49" charset="0"/>
              </a:rPr>
              <a:t>New Error Views </a:t>
            </a:r>
          </a:p>
        </p:txBody>
      </p:sp>
      <p:sp>
        <p:nvSpPr>
          <p:cNvPr id="5" name="Rectangle 2">
            <a:extLst>
              <a:ext uri="{FF2B5EF4-FFF2-40B4-BE49-F238E27FC236}">
                <a16:creationId xmlns:a16="http://schemas.microsoft.com/office/drawing/2014/main" id="{001E768E-EA56-4BD5-A5AC-223B9DB44511}"/>
              </a:ext>
            </a:extLst>
          </p:cNvPr>
          <p:cNvSpPr>
            <a:spLocks noGrp="1" noChangeArrowheads="1"/>
          </p:cNvSpPr>
          <p:nvPr>
            <p:ph type="body" sz="quarter" idx="11"/>
          </p:nvPr>
        </p:nvSpPr>
        <p:spPr bwMode="auto">
          <a:xfrm>
            <a:off x="5024050" y="795923"/>
            <a:ext cx="5927777"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Consolas" panose="020B0609020204030204" pitchFamily="49" charset="0"/>
              </a:rPr>
              <a:t>This feature adds a </a:t>
            </a:r>
            <a:r>
              <a:rPr kumimoji="0" lang="en-US" altLang="en-US" sz="2400" b="0" i="0" u="none" strike="noStrike" cap="none" normalizeH="0" baseline="0" dirty="0" err="1">
                <a:ln>
                  <a:noFill/>
                </a:ln>
                <a:solidFill>
                  <a:srgbClr val="CC0000"/>
                </a:solidFill>
                <a:effectLst/>
                <a:latin typeface="Consolas" panose="020B0609020204030204" pitchFamily="49" charset="0"/>
              </a:rPr>
              <a:t>ConciseView</a:t>
            </a:r>
            <a:r>
              <a:rPr kumimoji="0" lang="en-US" altLang="en-US" sz="2400" b="0" i="0" u="none" strike="noStrike" cap="none" normalizeH="0" baseline="0" dirty="0">
                <a:ln>
                  <a:noFill/>
                </a:ln>
                <a:solidFill>
                  <a:srgbClr val="333333"/>
                </a:solidFill>
                <a:effectLst/>
                <a:latin typeface="Consolas" panose="020B0609020204030204" pitchFamily="49" charset="0"/>
              </a:rPr>
              <a:t> where most commands return just the relevant error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Consolas" panose="020B0609020204030204" pitchFamily="49" charset="0"/>
              </a:rPr>
              <a:t>In cases where there is additional contextual information in a script file or the location in a script block, you get the line number, the line of text in question, and a pointer to where the error occurred.</a:t>
            </a:r>
          </a:p>
          <a:p>
            <a:pPr lvl="0" defTabSz="914400">
              <a:buSzTx/>
            </a:pPr>
            <a:r>
              <a:rPr lang="en-US" altLang="en-US" sz="2400" dirty="0">
                <a:latin typeface="Consolas" panose="020B0609020204030204" pitchFamily="49" charset="0"/>
              </a:rPr>
              <a:t>We also added a new cmdlet </a:t>
            </a:r>
          </a:p>
          <a:p>
            <a:pPr lvl="0" defTabSz="914400">
              <a:buSzTx/>
            </a:pPr>
            <a:r>
              <a:rPr lang="en-US" altLang="en-US" sz="2400" dirty="0">
                <a:solidFill>
                  <a:srgbClr val="C00000"/>
                </a:solidFill>
                <a:latin typeface="Consolas" panose="020B0609020204030204" pitchFamily="49" charset="0"/>
              </a:rPr>
              <a:t>Get-Error</a:t>
            </a:r>
            <a:r>
              <a:rPr lang="en-US" altLang="en-US" sz="2400" dirty="0">
                <a:latin typeface="Consolas" panose="020B0609020204030204" pitchFamily="49" charset="0"/>
              </a:rPr>
              <a:t> to get much richer information on errors.</a:t>
            </a:r>
            <a:endParaRPr kumimoji="0" lang="en-US" altLang="en-US" sz="24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8051611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67D2-9B11-44CD-99CE-4DD4828EE453}"/>
              </a:ext>
            </a:extLst>
          </p:cNvPr>
          <p:cNvSpPr>
            <a:spLocks noGrp="1"/>
          </p:cNvSpPr>
          <p:nvPr>
            <p:ph type="title"/>
          </p:nvPr>
        </p:nvSpPr>
        <p:spPr/>
        <p:txBody>
          <a:bodyPr/>
          <a:lstStyle/>
          <a:p>
            <a:r>
              <a:rPr lang="en-US" dirty="0"/>
              <a:t>Windows Compatibility Update</a:t>
            </a:r>
          </a:p>
        </p:txBody>
      </p:sp>
      <p:sp>
        <p:nvSpPr>
          <p:cNvPr id="5" name="Content Placeholder 4">
            <a:extLst>
              <a:ext uri="{FF2B5EF4-FFF2-40B4-BE49-F238E27FC236}">
                <a16:creationId xmlns:a16="http://schemas.microsoft.com/office/drawing/2014/main" id="{C4DF74C9-92E7-4C22-8D2B-5E79B87DB203}"/>
              </a:ext>
            </a:extLst>
          </p:cNvPr>
          <p:cNvSpPr>
            <a:spLocks noGrp="1"/>
          </p:cNvSpPr>
          <p:nvPr>
            <p:ph sz="quarter" idx="12"/>
          </p:nvPr>
        </p:nvSpPr>
        <p:spPr>
          <a:xfrm>
            <a:off x="584200" y="1435100"/>
            <a:ext cx="5211763" cy="3108543"/>
          </a:xfrm>
        </p:spPr>
        <p:txBody>
          <a:bodyPr/>
          <a:lstStyle/>
          <a:p>
            <a:pPr marL="0" indent="0">
              <a:spcBef>
                <a:spcPts val="1200"/>
              </a:spcBef>
              <a:buNone/>
            </a:pPr>
            <a:r>
              <a:rPr lang="en-US" dirty="0">
                <a:latin typeface="+mj-lt"/>
              </a:rPr>
              <a:t>Native compatibility</a:t>
            </a:r>
          </a:p>
          <a:p>
            <a:pPr>
              <a:spcBef>
                <a:spcPts val="1200"/>
              </a:spcBef>
            </a:pPr>
            <a:r>
              <a:rPr lang="en-US" sz="2400" dirty="0"/>
              <a:t>Improved module compatibility from 65% in Server 2019 to 85%</a:t>
            </a:r>
          </a:p>
          <a:p>
            <a:pPr>
              <a:spcBef>
                <a:spcPts val="1200"/>
              </a:spcBef>
            </a:pPr>
            <a:r>
              <a:rPr lang="en-US" sz="2400" dirty="0"/>
              <a:t>Continuing to improve as .NET adds back Windows APIs</a:t>
            </a:r>
          </a:p>
          <a:p>
            <a:pPr>
              <a:spcBef>
                <a:spcPts val="1200"/>
              </a:spcBef>
            </a:pPr>
            <a:r>
              <a:rPr lang="en-US" sz="2400" dirty="0"/>
              <a:t>Highlights include PKI, TLS, and </a:t>
            </a:r>
            <a:r>
              <a:rPr lang="en-US" sz="2400" dirty="0" err="1"/>
              <a:t>BitsTransfer</a:t>
            </a:r>
            <a:endParaRPr lang="en-US" sz="2400" dirty="0"/>
          </a:p>
        </p:txBody>
      </p:sp>
      <p:sp>
        <p:nvSpPr>
          <p:cNvPr id="6" name="Content Placeholder 5">
            <a:extLst>
              <a:ext uri="{FF2B5EF4-FFF2-40B4-BE49-F238E27FC236}">
                <a16:creationId xmlns:a16="http://schemas.microsoft.com/office/drawing/2014/main" id="{246D022A-F785-47BC-B58E-06F352AA9D6A}"/>
              </a:ext>
            </a:extLst>
          </p:cNvPr>
          <p:cNvSpPr>
            <a:spLocks noGrp="1"/>
          </p:cNvSpPr>
          <p:nvPr>
            <p:ph sz="quarter" idx="13"/>
          </p:nvPr>
        </p:nvSpPr>
        <p:spPr>
          <a:xfrm>
            <a:off x="6389688" y="1435100"/>
            <a:ext cx="5219700" cy="3108543"/>
          </a:xfrm>
        </p:spPr>
        <p:txBody>
          <a:bodyPr/>
          <a:lstStyle/>
          <a:p>
            <a:pPr marL="0" indent="0">
              <a:spcBef>
                <a:spcPts val="1200"/>
              </a:spcBef>
              <a:buNone/>
            </a:pPr>
            <a:r>
              <a:rPr lang="en-US" dirty="0">
                <a:latin typeface="+mj-lt"/>
              </a:rPr>
              <a:t>Legacy mode</a:t>
            </a:r>
          </a:p>
          <a:p>
            <a:pPr>
              <a:spcBef>
                <a:spcPts val="1200"/>
              </a:spcBef>
            </a:pPr>
            <a:r>
              <a:rPr lang="en-US" sz="2400" dirty="0"/>
              <a:t>Automatically called for incompatible system32 modules</a:t>
            </a:r>
          </a:p>
          <a:p>
            <a:pPr>
              <a:spcBef>
                <a:spcPts val="1200"/>
              </a:spcBef>
            </a:pPr>
            <a:r>
              <a:rPr lang="en-US" sz="2400" dirty="0">
                <a:latin typeface="Consolas" panose="020B0609020204030204" pitchFamily="49" charset="0"/>
              </a:rPr>
              <a:t>Import-Module</a:t>
            </a:r>
            <a:br>
              <a:rPr lang="en-US" sz="2400" dirty="0">
                <a:latin typeface="Consolas" panose="020B0609020204030204" pitchFamily="49" charset="0"/>
              </a:rPr>
            </a:br>
            <a:r>
              <a:rPr lang="en-US" sz="2400" dirty="0">
                <a:latin typeface="Consolas" panose="020B0609020204030204" pitchFamily="49" charset="0"/>
              </a:rPr>
              <a:t>–</a:t>
            </a:r>
            <a:r>
              <a:rPr lang="en-US" sz="2400" dirty="0" err="1">
                <a:latin typeface="Consolas" panose="020B0609020204030204" pitchFamily="49" charset="0"/>
              </a:rPr>
              <a:t>UseWindowsPowerShell</a:t>
            </a:r>
            <a:r>
              <a:rPr lang="en-US" sz="2400" dirty="0">
                <a:latin typeface="Consolas" panose="020B0609020204030204" pitchFamily="49" charset="0"/>
              </a:rPr>
              <a:t> </a:t>
            </a:r>
          </a:p>
          <a:p>
            <a:pPr>
              <a:spcBef>
                <a:spcPts val="1200"/>
              </a:spcBef>
            </a:pPr>
            <a:r>
              <a:rPr lang="en-US" sz="2400" dirty="0"/>
              <a:t>Creates a Windows PowerShell </a:t>
            </a:r>
            <a:r>
              <a:rPr lang="en-US" sz="2400" dirty="0" err="1"/>
              <a:t>runspace</a:t>
            </a:r>
            <a:r>
              <a:rPr lang="en-US" sz="2400" dirty="0"/>
              <a:t> for each PS 7</a:t>
            </a:r>
          </a:p>
        </p:txBody>
      </p:sp>
    </p:spTree>
    <p:extLst>
      <p:ext uri="{BB962C8B-B14F-4D97-AF65-F5344CB8AC3E}">
        <p14:creationId xmlns:p14="http://schemas.microsoft.com/office/powerpoint/2010/main" val="254348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29F6-E08A-4ACC-B751-D8938E3DEB29}"/>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PowerShell Extension for VSCode</a:t>
            </a:r>
          </a:p>
        </p:txBody>
      </p:sp>
      <p:pic>
        <p:nvPicPr>
          <p:cNvPr id="4" name="Content Placeholder 3">
            <a:extLst>
              <a:ext uri="{FF2B5EF4-FFF2-40B4-BE49-F238E27FC236}">
                <a16:creationId xmlns:a16="http://schemas.microsoft.com/office/drawing/2014/main" id="{6A1CFD22-F0C5-4241-B0F4-3B498DECDA4C}"/>
              </a:ext>
            </a:extLst>
          </p:cNvPr>
          <p:cNvPicPr>
            <a:picLocks noGrp="1" noChangeAspect="1"/>
          </p:cNvPicPr>
          <p:nvPr>
            <p:ph sz="quarter" idx="12"/>
          </p:nvPr>
        </p:nvPicPr>
        <p:blipFill>
          <a:blip r:embed="rId2"/>
          <a:stretch>
            <a:fillRect/>
          </a:stretch>
        </p:blipFill>
        <p:spPr>
          <a:xfrm>
            <a:off x="423333" y="1700283"/>
            <a:ext cx="6112625" cy="4014718"/>
          </a:xfrm>
          <a:prstGeom prst="rect">
            <a:avLst/>
          </a:prstGeom>
        </p:spPr>
      </p:pic>
      <p:graphicFrame>
        <p:nvGraphicFramePr>
          <p:cNvPr id="5" name="Content Placeholder 2">
            <a:extLst>
              <a:ext uri="{FF2B5EF4-FFF2-40B4-BE49-F238E27FC236}">
                <a16:creationId xmlns:a16="http://schemas.microsoft.com/office/drawing/2014/main" id="{82393D02-BE28-4773-AC40-E0ED23340F38}"/>
              </a:ext>
            </a:extLst>
          </p:cNvPr>
          <p:cNvGraphicFramePr>
            <a:graphicFrameLocks noGrp="1"/>
          </p:cNvGraphicFramePr>
          <p:nvPr>
            <p:ph sz="quarter" idx="13"/>
            <p:extLst>
              <p:ext uri="{D42A27DB-BD31-4B8C-83A1-F6EECF244321}">
                <p14:modId xmlns:p14="http://schemas.microsoft.com/office/powerpoint/2010/main" val="714345071"/>
              </p:ext>
            </p:extLst>
          </p:nvPr>
        </p:nvGraphicFramePr>
        <p:xfrm>
          <a:off x="6079375" y="1532466"/>
          <a:ext cx="5802312" cy="5126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3280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804F-866A-4369-9873-972839BCDAB8}"/>
              </a:ext>
            </a:extLst>
          </p:cNvPr>
          <p:cNvSpPr>
            <a:spLocks noGrp="1"/>
          </p:cNvSpPr>
          <p:nvPr>
            <p:ph type="title"/>
          </p:nvPr>
        </p:nvSpPr>
        <p:spPr>
          <a:prstGeom prst="rect">
            <a:avLst/>
          </a:prstGeom>
        </p:spPr>
        <p:txBody>
          <a:bodyPr wrap="square" anchor="ctr">
            <a:normAutofit/>
          </a:bodyPr>
          <a:lstStyle/>
          <a:p>
            <a:r>
              <a:rPr lang="en-US" dirty="0"/>
              <a:t>What’s next?</a:t>
            </a:r>
          </a:p>
        </p:txBody>
      </p:sp>
      <p:sp>
        <p:nvSpPr>
          <p:cNvPr id="3" name="Content Placeholder 2">
            <a:extLst>
              <a:ext uri="{FF2B5EF4-FFF2-40B4-BE49-F238E27FC236}">
                <a16:creationId xmlns:a16="http://schemas.microsoft.com/office/drawing/2014/main" id="{361BC55D-2FA1-4CF2-8E98-F995AC530101}"/>
              </a:ext>
            </a:extLst>
          </p:cNvPr>
          <p:cNvSpPr>
            <a:spLocks noGrp="1"/>
          </p:cNvSpPr>
          <p:nvPr>
            <p:ph type="body" sz="quarter" idx="10"/>
          </p:nvPr>
        </p:nvSpPr>
        <p:spPr>
          <a:prstGeom prst="rect">
            <a:avLst/>
          </a:prstGeom>
        </p:spPr>
        <p:txBody>
          <a:bodyPr wrap="square" anchor="ctr">
            <a:normAutofit/>
          </a:bodyPr>
          <a:lstStyle/>
          <a:p>
            <a:pPr>
              <a:spcBef>
                <a:spcPts val="1800"/>
              </a:spcBef>
              <a:spcAft>
                <a:spcPts val="0"/>
              </a:spcAft>
            </a:pPr>
            <a:r>
              <a:rPr lang="en-US" sz="2000" dirty="0">
                <a:latin typeface="+mj-lt"/>
              </a:rPr>
              <a:t>Will continue to keep pace with .NET (5 and beyond)</a:t>
            </a:r>
          </a:p>
          <a:p>
            <a:pPr>
              <a:spcBef>
                <a:spcPts val="1800"/>
              </a:spcBef>
              <a:spcAft>
                <a:spcPts val="0"/>
              </a:spcAft>
            </a:pPr>
            <a:r>
              <a:rPr lang="en-US" sz="2000" dirty="0">
                <a:latin typeface="+mj-lt"/>
              </a:rPr>
              <a:t>Improve the ease of deployment/installation </a:t>
            </a:r>
            <a:br>
              <a:rPr lang="en-US" sz="2000" dirty="0">
                <a:latin typeface="+mj-lt"/>
              </a:rPr>
            </a:br>
            <a:r>
              <a:rPr lang="en-US" sz="2000" dirty="0">
                <a:latin typeface="+mj-lt"/>
              </a:rPr>
              <a:t>of PowerShell 7</a:t>
            </a:r>
          </a:p>
          <a:p>
            <a:pPr lvl="1">
              <a:spcBef>
                <a:spcPts val="1200"/>
              </a:spcBef>
              <a:spcAft>
                <a:spcPts val="600"/>
              </a:spcAft>
            </a:pPr>
            <a:r>
              <a:rPr lang="en-US" dirty="0"/>
              <a:t>Investigating more package technologies</a:t>
            </a:r>
          </a:p>
          <a:p>
            <a:pPr>
              <a:spcBef>
                <a:spcPts val="1800"/>
              </a:spcBef>
              <a:spcAft>
                <a:spcPts val="0"/>
              </a:spcAft>
            </a:pPr>
            <a:r>
              <a:rPr lang="en-US" sz="2000" dirty="0">
                <a:latin typeface="+mj-lt"/>
              </a:rPr>
              <a:t>Increase native module compatibility</a:t>
            </a:r>
          </a:p>
          <a:p>
            <a:pPr>
              <a:spcBef>
                <a:spcPts val="1800"/>
              </a:spcBef>
              <a:spcAft>
                <a:spcPts val="0"/>
              </a:spcAft>
            </a:pPr>
            <a:r>
              <a:rPr lang="en-US" sz="2000" dirty="0">
                <a:latin typeface="+mj-lt"/>
              </a:rPr>
              <a:t>Investigations into PSReadline improvements</a:t>
            </a:r>
          </a:p>
          <a:p>
            <a:pPr>
              <a:spcBef>
                <a:spcPts val="1800"/>
              </a:spcBef>
              <a:spcAft>
                <a:spcPts val="0"/>
              </a:spcAft>
            </a:pPr>
            <a:r>
              <a:rPr lang="en-US" sz="2000" dirty="0">
                <a:latin typeface="+mj-lt"/>
              </a:rPr>
              <a:t>Improvements to native command execution</a:t>
            </a:r>
          </a:p>
          <a:p>
            <a:pPr>
              <a:spcBef>
                <a:spcPts val="1800"/>
              </a:spcBef>
              <a:spcAft>
                <a:spcPts val="0"/>
              </a:spcAft>
            </a:pPr>
            <a:r>
              <a:rPr lang="en-US" sz="2000" dirty="0">
                <a:latin typeface="+mj-lt"/>
              </a:rPr>
              <a:t>Secrets Management </a:t>
            </a:r>
          </a:p>
          <a:p>
            <a:pPr>
              <a:spcBef>
                <a:spcPts val="1800"/>
              </a:spcBef>
              <a:spcAft>
                <a:spcPts val="0"/>
              </a:spcAft>
            </a:pPr>
            <a:r>
              <a:rPr lang="en-US" sz="2000" dirty="0">
                <a:latin typeface="+mj-lt"/>
              </a:rPr>
              <a:t>Tell us what you care about!</a:t>
            </a:r>
          </a:p>
          <a:p>
            <a:pPr lvl="1">
              <a:spcBef>
                <a:spcPts val="1200"/>
              </a:spcBef>
              <a:spcAft>
                <a:spcPts val="600"/>
              </a:spcAft>
            </a:pPr>
            <a:r>
              <a:rPr lang="en-US" dirty="0"/>
              <a:t>File and 👍 issues</a:t>
            </a:r>
          </a:p>
        </p:txBody>
      </p:sp>
    </p:spTree>
    <p:extLst>
      <p:ext uri="{BB962C8B-B14F-4D97-AF65-F5344CB8AC3E}">
        <p14:creationId xmlns:p14="http://schemas.microsoft.com/office/powerpoint/2010/main" val="31729223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72BA63-42C2-4F6C-9AEA-A3750F96BA1C}"/>
              </a:ext>
            </a:extLst>
          </p:cNvPr>
          <p:cNvSpPr>
            <a:spLocks noGrp="1"/>
          </p:cNvSpPr>
          <p:nvPr>
            <p:ph type="title"/>
          </p:nvPr>
        </p:nvSpPr>
        <p:spPr>
          <a:xfrm>
            <a:off x="833002" y="365125"/>
            <a:ext cx="3973667" cy="5811837"/>
          </a:xfrm>
        </p:spPr>
        <p:txBody>
          <a:bodyPr vert="horz" lIns="91440" tIns="45720" rIns="91440" bIns="45720" rtlCol="0" anchor="ctr">
            <a:normAutofit/>
          </a:bodyPr>
          <a:lstStyle/>
          <a:p>
            <a:r>
              <a:rPr lang="en-US" sz="5400" kern="1200" dirty="0">
                <a:solidFill>
                  <a:srgbClr val="FFFFFF"/>
                </a:solidFill>
                <a:latin typeface="+mj-lt"/>
                <a:ea typeface="+mj-ea"/>
                <a:cs typeface="+mj-cs"/>
              </a:rPr>
              <a:t>Call to Action</a:t>
            </a:r>
          </a:p>
        </p:txBody>
      </p:sp>
      <p:sp>
        <p:nvSpPr>
          <p:cNvPr id="3" name="Content Placeholder 2">
            <a:extLst>
              <a:ext uri="{FF2B5EF4-FFF2-40B4-BE49-F238E27FC236}">
                <a16:creationId xmlns:a16="http://schemas.microsoft.com/office/drawing/2014/main" id="{EA803B99-D32C-432D-ADCF-D946A3E36ABD}"/>
              </a:ext>
            </a:extLst>
          </p:cNvPr>
          <p:cNvSpPr>
            <a:spLocks noGrp="1"/>
          </p:cNvSpPr>
          <p:nvPr>
            <p:ph sz="quarter" idx="10"/>
          </p:nvPr>
        </p:nvSpPr>
        <p:spPr>
          <a:xfrm>
            <a:off x="5280727" y="737658"/>
            <a:ext cx="5996871" cy="5811837"/>
          </a:xfrm>
        </p:spPr>
        <p:txBody>
          <a:bodyPr vert="horz" lIns="91440" tIns="45720" rIns="91440" bIns="45720" rtlCol="0" anchor="ctr">
            <a:noAutofit/>
          </a:bodyPr>
          <a:lstStyle/>
          <a:p>
            <a:r>
              <a:rPr lang="en-US" sz="2400" dirty="0">
                <a:solidFill>
                  <a:srgbClr val="FFFFFF"/>
                </a:solidFill>
                <a:hlinkClick r:id="rId2"/>
              </a:rPr>
              <a:t>Upgrade to PowerShell 7!</a:t>
            </a:r>
            <a:endParaRPr lang="en-US" sz="2400" dirty="0">
              <a:solidFill>
                <a:srgbClr val="FFFFFF"/>
              </a:solidFill>
            </a:endParaRPr>
          </a:p>
          <a:p>
            <a:r>
              <a:rPr lang="en-US" sz="2400" dirty="0">
                <a:solidFill>
                  <a:srgbClr val="FFFFFF"/>
                </a:solidFill>
              </a:rPr>
              <a:t>Get started with VSCode and the PowerShell Extension</a:t>
            </a:r>
          </a:p>
          <a:p>
            <a:r>
              <a:rPr lang="en-US" sz="2400" dirty="0">
                <a:solidFill>
                  <a:srgbClr val="FFFFFF"/>
                </a:solidFill>
              </a:rPr>
              <a:t>If you can’t upgrade, tell us why by </a:t>
            </a:r>
            <a:r>
              <a:rPr lang="en-US" sz="2400" dirty="0">
                <a:solidFill>
                  <a:srgbClr val="FFFFFF"/>
                </a:solidFill>
                <a:hlinkClick r:id="rId3"/>
              </a:rPr>
              <a:t>filing an issue</a:t>
            </a:r>
            <a:endParaRPr lang="en-US" sz="2400" dirty="0">
              <a:solidFill>
                <a:srgbClr val="FFFFFF"/>
              </a:solidFill>
            </a:endParaRPr>
          </a:p>
          <a:p>
            <a:r>
              <a:rPr lang="en-US" sz="2400" dirty="0">
                <a:solidFill>
                  <a:srgbClr val="FFFFFF"/>
                </a:solidFill>
              </a:rPr>
              <a:t>Contribute to open-source projects</a:t>
            </a:r>
          </a:p>
          <a:p>
            <a:pPr lvl="1"/>
            <a:r>
              <a:rPr lang="en-US" dirty="0">
                <a:solidFill>
                  <a:srgbClr val="FFFFFF"/>
                </a:solidFill>
                <a:hlinkClick r:id="rId4"/>
              </a:rPr>
              <a:t>PowerShell</a:t>
            </a:r>
            <a:endParaRPr lang="en-US" dirty="0">
              <a:solidFill>
                <a:srgbClr val="FFFFFF"/>
              </a:solidFill>
            </a:endParaRPr>
          </a:p>
          <a:p>
            <a:pPr lvl="1"/>
            <a:r>
              <a:rPr lang="en-US" dirty="0">
                <a:solidFill>
                  <a:srgbClr val="FFFFFF"/>
                </a:solidFill>
                <a:hlinkClick r:id="rId5"/>
              </a:rPr>
              <a:t>Editor Services </a:t>
            </a:r>
            <a:r>
              <a:rPr lang="en-US" dirty="0">
                <a:solidFill>
                  <a:srgbClr val="FFFFFF"/>
                </a:solidFill>
              </a:rPr>
              <a:t>and the </a:t>
            </a:r>
            <a:r>
              <a:rPr lang="en-US" dirty="0">
                <a:solidFill>
                  <a:srgbClr val="FFFFFF"/>
                </a:solidFill>
                <a:hlinkClick r:id="rId6"/>
              </a:rPr>
              <a:t>Visual Studio Code extension</a:t>
            </a:r>
            <a:endParaRPr lang="en-US" dirty="0">
              <a:solidFill>
                <a:srgbClr val="FFFFFF"/>
              </a:solidFill>
            </a:endParaRPr>
          </a:p>
          <a:p>
            <a:pPr lvl="1"/>
            <a:r>
              <a:rPr lang="en-US" dirty="0">
                <a:solidFill>
                  <a:srgbClr val="FFFFFF"/>
                </a:solidFill>
                <a:hlinkClick r:id="rId7"/>
              </a:rPr>
              <a:t>Script Analyzer</a:t>
            </a:r>
            <a:endParaRPr lang="en-US" dirty="0">
              <a:solidFill>
                <a:srgbClr val="FFFFFF"/>
              </a:solidFill>
            </a:endParaRPr>
          </a:p>
          <a:p>
            <a:pPr lvl="1"/>
            <a:r>
              <a:rPr lang="en-US" dirty="0">
                <a:solidFill>
                  <a:srgbClr val="FFFFFF"/>
                </a:solidFill>
                <a:hlinkClick r:id="rId8"/>
              </a:rPr>
              <a:t>Documentation</a:t>
            </a:r>
            <a:endParaRPr lang="en-US" dirty="0">
              <a:solidFill>
                <a:srgbClr val="FFFFFF"/>
              </a:solidFill>
            </a:endParaRPr>
          </a:p>
          <a:p>
            <a:r>
              <a:rPr lang="en-US" sz="2400" dirty="0">
                <a:solidFill>
                  <a:srgbClr val="FFFFFF"/>
                </a:solidFill>
              </a:rPr>
              <a:t>Join the </a:t>
            </a:r>
            <a:r>
              <a:rPr lang="en-US" sz="2400" dirty="0">
                <a:solidFill>
                  <a:srgbClr val="FFFFFF"/>
                </a:solidFill>
                <a:hlinkClick r:id="rId9"/>
              </a:rPr>
              <a:t>PS Community Call</a:t>
            </a:r>
            <a:r>
              <a:rPr lang="en-US" sz="2400" dirty="0">
                <a:solidFill>
                  <a:srgbClr val="FFFFFF"/>
                </a:solidFill>
              </a:rPr>
              <a:t> the 3rd Thursday of every month</a:t>
            </a:r>
          </a:p>
          <a:p>
            <a:pPr lvl="1"/>
            <a:endParaRPr lang="en-US" dirty="0">
              <a:solidFill>
                <a:srgbClr val="FFFFFF"/>
              </a:solidFill>
            </a:endParaRPr>
          </a:p>
        </p:txBody>
      </p:sp>
    </p:spTree>
    <p:extLst>
      <p:ext uri="{BB962C8B-B14F-4D97-AF65-F5344CB8AC3E}">
        <p14:creationId xmlns:p14="http://schemas.microsoft.com/office/powerpoint/2010/main" val="30062478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7BB03F-DC66-4C58-9379-5544277B4C4D}"/>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04C09344-58AA-487D-9ACA-60451C511BEF}"/>
              </a:ext>
            </a:extLst>
          </p:cNvPr>
          <p:cNvSpPr>
            <a:spLocks noGrp="1"/>
          </p:cNvSpPr>
          <p:nvPr>
            <p:ph sz="quarter" idx="10"/>
          </p:nvPr>
        </p:nvSpPr>
        <p:spPr>
          <a:xfrm>
            <a:off x="584200" y="1435100"/>
            <a:ext cx="11018838" cy="2923877"/>
          </a:xfrm>
        </p:spPr>
        <p:txBody>
          <a:bodyPr lIns="274320"/>
          <a:lstStyle/>
          <a:p>
            <a:pPr marL="0" indent="0">
              <a:spcBef>
                <a:spcPts val="1200"/>
              </a:spcBef>
              <a:buNone/>
            </a:pPr>
            <a:r>
              <a:rPr lang="en-US" dirty="0">
                <a:latin typeface="+mj-lt"/>
              </a:rPr>
              <a:t>Where PowerShell has been</a:t>
            </a:r>
          </a:p>
          <a:p>
            <a:pPr marL="0" indent="0">
              <a:spcBef>
                <a:spcPts val="1200"/>
              </a:spcBef>
              <a:buNone/>
            </a:pPr>
            <a:r>
              <a:rPr lang="en-US" dirty="0">
                <a:latin typeface="+mj-lt"/>
              </a:rPr>
              <a:t>What PowerShell 7 is all about</a:t>
            </a:r>
          </a:p>
          <a:p>
            <a:pPr marL="0" indent="0">
              <a:spcBef>
                <a:spcPts val="1200"/>
              </a:spcBef>
              <a:spcAft>
                <a:spcPts val="600"/>
              </a:spcAft>
              <a:buNone/>
            </a:pPr>
            <a:r>
              <a:rPr lang="en-US" dirty="0">
                <a:latin typeface="+mj-lt"/>
              </a:rPr>
              <a:t>The latest and greatest features from the PowerShell Team</a:t>
            </a:r>
          </a:p>
          <a:p>
            <a:pPr marL="0" indent="0">
              <a:spcBef>
                <a:spcPts val="1200"/>
              </a:spcBef>
              <a:spcAft>
                <a:spcPts val="600"/>
              </a:spcAft>
              <a:buNone/>
            </a:pPr>
            <a:r>
              <a:rPr lang="en-US" dirty="0">
                <a:latin typeface="+mj-lt"/>
              </a:rPr>
              <a:t>What is coming next</a:t>
            </a:r>
          </a:p>
          <a:p>
            <a:pPr marL="0" indent="0">
              <a:spcBef>
                <a:spcPts val="1200"/>
              </a:spcBef>
              <a:buNone/>
            </a:pPr>
            <a:r>
              <a:rPr lang="en-US" dirty="0">
                <a:latin typeface="+mj-lt"/>
              </a:rPr>
              <a:t>Contribute to PowerShell’s continued development</a:t>
            </a:r>
          </a:p>
        </p:txBody>
      </p:sp>
      <p:cxnSp>
        <p:nvCxnSpPr>
          <p:cNvPr id="3" name="Straight Connector 2">
            <a:extLst>
              <a:ext uri="{FF2B5EF4-FFF2-40B4-BE49-F238E27FC236}">
                <a16:creationId xmlns:a16="http://schemas.microsoft.com/office/drawing/2014/main" id="{9718DE8D-7995-4BB4-B657-F1A8E2668D5A}"/>
              </a:ext>
            </a:extLst>
          </p:cNvPr>
          <p:cNvCxnSpPr/>
          <p:nvPr/>
        </p:nvCxnSpPr>
        <p:spPr>
          <a:xfrm>
            <a:off x="610839" y="1435100"/>
            <a:ext cx="0" cy="404851"/>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D4C80D-1108-471B-A9CC-E4154209F982}"/>
              </a:ext>
            </a:extLst>
          </p:cNvPr>
          <p:cNvCxnSpPr>
            <a:cxnSpLocks/>
          </p:cNvCxnSpPr>
          <p:nvPr/>
        </p:nvCxnSpPr>
        <p:spPr>
          <a:xfrm>
            <a:off x="610839" y="2019300"/>
            <a:ext cx="0" cy="170757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A114A6-FC4F-4221-B87F-9248446EF70F}"/>
              </a:ext>
            </a:extLst>
          </p:cNvPr>
          <p:cNvCxnSpPr/>
          <p:nvPr/>
        </p:nvCxnSpPr>
        <p:spPr>
          <a:xfrm>
            <a:off x="610839" y="3954126"/>
            <a:ext cx="0" cy="404851"/>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9634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62232" y="2617431"/>
            <a:ext cx="7658410" cy="1107996"/>
          </a:xfrm>
        </p:spPr>
        <p:txBody>
          <a:bodyPr vert="horz" wrap="square" lIns="0" tIns="0" rIns="0" bIns="0" rtlCol="0" anchor="t">
            <a:spAutoFit/>
          </a:bodyPr>
          <a:lstStyle/>
          <a:p>
            <a:r>
              <a:rPr lang="en-US" sz="7200" dirty="0">
                <a:cs typeface="Segoe UI"/>
              </a:rPr>
              <a:t>Thanks for joining!</a:t>
            </a:r>
          </a:p>
        </p:txBody>
      </p:sp>
      <p:pic>
        <p:nvPicPr>
          <p:cNvPr id="3" name="Graphic 2">
            <a:extLst>
              <a:ext uri="{FF2B5EF4-FFF2-40B4-BE49-F238E27FC236}">
                <a16:creationId xmlns:a16="http://schemas.microsoft.com/office/drawing/2014/main" id="{EB638EC1-8537-4344-B6F6-162222AFBE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6332" t="17547" r="36040" b="25566"/>
          <a:stretch/>
        </p:blipFill>
        <p:spPr>
          <a:xfrm>
            <a:off x="7546612" y="1271982"/>
            <a:ext cx="3601116" cy="5729479"/>
          </a:xfrm>
          <a:prstGeom prst="rect">
            <a:avLst/>
          </a:prstGeom>
        </p:spPr>
      </p:pic>
    </p:spTree>
    <p:extLst>
      <p:ext uri="{BB962C8B-B14F-4D97-AF65-F5344CB8AC3E}">
        <p14:creationId xmlns:p14="http://schemas.microsoft.com/office/powerpoint/2010/main" val="127782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A4EA-CD67-42BF-9B36-F22ED94FC968}"/>
              </a:ext>
            </a:extLst>
          </p:cNvPr>
          <p:cNvSpPr>
            <a:spLocks noGrp="1"/>
          </p:cNvSpPr>
          <p:nvPr>
            <p:ph type="title"/>
          </p:nvPr>
        </p:nvSpPr>
        <p:spPr>
          <a:xfrm>
            <a:off x="101600" y="482600"/>
            <a:ext cx="4254938" cy="1092190"/>
          </a:xfrm>
        </p:spPr>
        <p:txBody>
          <a:bodyPr>
            <a:normAutofit/>
          </a:bodyPr>
          <a:lstStyle/>
          <a:p>
            <a:r>
              <a:rPr lang="en-US" b="1" dirty="0"/>
              <a:t>Windows PowerShell</a:t>
            </a:r>
          </a:p>
        </p:txBody>
      </p:sp>
      <p:sp>
        <p:nvSpPr>
          <p:cNvPr id="29" name="Content Placeholder 2">
            <a:extLst>
              <a:ext uri="{FF2B5EF4-FFF2-40B4-BE49-F238E27FC236}">
                <a16:creationId xmlns:a16="http://schemas.microsoft.com/office/drawing/2014/main" id="{CA9E9B38-5108-419B-A582-D5713D61201F}"/>
              </a:ext>
            </a:extLst>
          </p:cNvPr>
          <p:cNvSpPr>
            <a:spLocks noGrp="1"/>
          </p:cNvSpPr>
          <p:nvPr>
            <p:ph idx="1"/>
          </p:nvPr>
        </p:nvSpPr>
        <p:spPr>
          <a:xfrm>
            <a:off x="304800" y="1803400"/>
            <a:ext cx="3103879" cy="3556000"/>
          </a:xfrm>
        </p:spPr>
        <p:txBody>
          <a:bodyPr>
            <a:normAutofit fontScale="70000" lnSpcReduction="20000"/>
          </a:bodyPr>
          <a:lstStyle/>
          <a:p>
            <a:pPr>
              <a:spcAft>
                <a:spcPts val="400"/>
              </a:spcAft>
            </a:pPr>
            <a:r>
              <a:rPr lang="en-US" b="1" dirty="0"/>
              <a:t>Monad Manifesto -  2002</a:t>
            </a:r>
          </a:p>
          <a:p>
            <a:pPr>
              <a:spcAft>
                <a:spcPts val="400"/>
              </a:spcAft>
            </a:pPr>
            <a:r>
              <a:rPr lang="en-US" b="1" dirty="0"/>
              <a:t>Built on .NET Framework</a:t>
            </a:r>
          </a:p>
          <a:p>
            <a:pPr lvl="1">
              <a:spcAft>
                <a:spcPts val="400"/>
              </a:spcAft>
            </a:pPr>
            <a:r>
              <a:rPr lang="en-US" b="1" dirty="0"/>
              <a:t>PowerShell 1.0 - 2006</a:t>
            </a:r>
          </a:p>
          <a:p>
            <a:pPr lvl="1">
              <a:spcAft>
                <a:spcPts val="400"/>
              </a:spcAft>
            </a:pPr>
            <a:r>
              <a:rPr lang="en-US" b="1" dirty="0"/>
              <a:t>PowerShell 2.0 – 2009</a:t>
            </a:r>
          </a:p>
          <a:p>
            <a:pPr lvl="1">
              <a:spcAft>
                <a:spcPts val="400"/>
              </a:spcAft>
            </a:pPr>
            <a:r>
              <a:rPr lang="en-US" b="1" dirty="0"/>
              <a:t>PowerShell 3.0 – 2012</a:t>
            </a:r>
          </a:p>
          <a:p>
            <a:pPr lvl="1">
              <a:spcAft>
                <a:spcPts val="400"/>
              </a:spcAft>
            </a:pPr>
            <a:r>
              <a:rPr lang="en-US" b="1" dirty="0"/>
              <a:t>PowerShell 4.0 – 2013</a:t>
            </a:r>
          </a:p>
          <a:p>
            <a:pPr lvl="1">
              <a:spcAft>
                <a:spcPts val="400"/>
              </a:spcAft>
            </a:pPr>
            <a:r>
              <a:rPr lang="en-US" b="1" dirty="0"/>
              <a:t>PowerShell 5.0 – 2016</a:t>
            </a:r>
          </a:p>
          <a:p>
            <a:pPr lvl="1">
              <a:spcAft>
                <a:spcPts val="400"/>
              </a:spcAft>
            </a:pPr>
            <a:r>
              <a:rPr lang="en-US" b="1" dirty="0"/>
              <a:t>PowerShell 5.1 - 2016</a:t>
            </a:r>
          </a:p>
          <a:p>
            <a:r>
              <a:rPr lang="en-US" b="1" dirty="0"/>
              <a:t>Windows (exclusive) Management Tool</a:t>
            </a:r>
          </a:p>
          <a:p>
            <a:endParaRPr lang="en-US" b="1" dirty="0"/>
          </a:p>
          <a:p>
            <a:endParaRPr lang="en-US" b="1" dirty="0"/>
          </a:p>
          <a:p>
            <a:endParaRPr lang="en-US" b="1" dirty="0"/>
          </a:p>
        </p:txBody>
      </p:sp>
      <p:cxnSp>
        <p:nvCxnSpPr>
          <p:cNvPr id="8" name="Straight Arrow Connector 7">
            <a:extLst>
              <a:ext uri="{FF2B5EF4-FFF2-40B4-BE49-F238E27FC236}">
                <a16:creationId xmlns:a16="http://schemas.microsoft.com/office/drawing/2014/main" id="{6B06B4F5-3E14-4FB0-B6FA-ED01549FBAF9}"/>
              </a:ext>
            </a:extLst>
          </p:cNvPr>
          <p:cNvCxnSpPr/>
          <p:nvPr/>
        </p:nvCxnSpPr>
        <p:spPr>
          <a:xfrm>
            <a:off x="558800" y="6019800"/>
            <a:ext cx="28956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482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A4EA-CD67-42BF-9B36-F22ED94FC968}"/>
              </a:ext>
            </a:extLst>
          </p:cNvPr>
          <p:cNvSpPr>
            <a:spLocks noGrp="1"/>
          </p:cNvSpPr>
          <p:nvPr>
            <p:ph type="title"/>
          </p:nvPr>
        </p:nvSpPr>
        <p:spPr>
          <a:xfrm>
            <a:off x="224562" y="489764"/>
            <a:ext cx="3860800" cy="762000"/>
          </a:xfrm>
        </p:spPr>
        <p:txBody>
          <a:bodyPr>
            <a:normAutofit fontScale="90000"/>
          </a:bodyPr>
          <a:lstStyle/>
          <a:p>
            <a:r>
              <a:rPr lang="en-US" dirty="0">
                <a:solidFill>
                  <a:schemeClr val="bg1">
                    <a:lumMod val="50000"/>
                  </a:schemeClr>
                </a:solidFill>
              </a:rPr>
              <a:t>Windows PowerShell</a:t>
            </a:r>
          </a:p>
        </p:txBody>
      </p:sp>
      <p:sp>
        <p:nvSpPr>
          <p:cNvPr id="29" name="Content Placeholder 2">
            <a:extLst>
              <a:ext uri="{FF2B5EF4-FFF2-40B4-BE49-F238E27FC236}">
                <a16:creationId xmlns:a16="http://schemas.microsoft.com/office/drawing/2014/main" id="{CA9E9B38-5108-419B-A582-D5713D61201F}"/>
              </a:ext>
            </a:extLst>
          </p:cNvPr>
          <p:cNvSpPr>
            <a:spLocks noGrp="1"/>
          </p:cNvSpPr>
          <p:nvPr>
            <p:ph idx="1"/>
          </p:nvPr>
        </p:nvSpPr>
        <p:spPr>
          <a:xfrm>
            <a:off x="304800" y="1803400"/>
            <a:ext cx="3103879" cy="3556000"/>
          </a:xfrm>
        </p:spPr>
        <p:txBody>
          <a:bodyPr>
            <a:normAutofit fontScale="70000" lnSpcReduction="20000"/>
          </a:bodyPr>
          <a:lstStyle/>
          <a:p>
            <a:pPr>
              <a:spcAft>
                <a:spcPts val="400"/>
              </a:spcAft>
            </a:pPr>
            <a:r>
              <a:rPr lang="en-US" dirty="0">
                <a:solidFill>
                  <a:schemeClr val="bg1">
                    <a:lumMod val="50000"/>
                  </a:schemeClr>
                </a:solidFill>
              </a:rPr>
              <a:t>Monad Manifesto -  2002</a:t>
            </a:r>
          </a:p>
          <a:p>
            <a:pPr>
              <a:spcAft>
                <a:spcPts val="400"/>
              </a:spcAft>
            </a:pPr>
            <a:r>
              <a:rPr lang="en-US" dirty="0">
                <a:solidFill>
                  <a:schemeClr val="bg1">
                    <a:lumMod val="50000"/>
                  </a:schemeClr>
                </a:solidFill>
              </a:rPr>
              <a:t>Built on .NET Framework</a:t>
            </a:r>
          </a:p>
          <a:p>
            <a:pPr lvl="1">
              <a:spcAft>
                <a:spcPts val="400"/>
              </a:spcAft>
            </a:pPr>
            <a:r>
              <a:rPr lang="en-US" dirty="0">
                <a:solidFill>
                  <a:schemeClr val="bg1">
                    <a:lumMod val="50000"/>
                  </a:schemeClr>
                </a:solidFill>
              </a:rPr>
              <a:t>PowerShell 1.0 - 2006</a:t>
            </a:r>
          </a:p>
          <a:p>
            <a:pPr lvl="1">
              <a:spcAft>
                <a:spcPts val="400"/>
              </a:spcAft>
            </a:pPr>
            <a:r>
              <a:rPr lang="en-US" dirty="0">
                <a:solidFill>
                  <a:schemeClr val="bg1">
                    <a:lumMod val="50000"/>
                  </a:schemeClr>
                </a:solidFill>
              </a:rPr>
              <a:t>PowerShell 2.0 – 2009</a:t>
            </a:r>
          </a:p>
          <a:p>
            <a:pPr lvl="1">
              <a:spcAft>
                <a:spcPts val="400"/>
              </a:spcAft>
            </a:pPr>
            <a:r>
              <a:rPr lang="en-US" dirty="0">
                <a:solidFill>
                  <a:schemeClr val="bg1">
                    <a:lumMod val="50000"/>
                  </a:schemeClr>
                </a:solidFill>
              </a:rPr>
              <a:t>PowerShell 3.0 – 2012</a:t>
            </a:r>
          </a:p>
          <a:p>
            <a:pPr lvl="1">
              <a:spcAft>
                <a:spcPts val="400"/>
              </a:spcAft>
            </a:pPr>
            <a:r>
              <a:rPr lang="en-US" dirty="0">
                <a:solidFill>
                  <a:schemeClr val="bg1">
                    <a:lumMod val="50000"/>
                  </a:schemeClr>
                </a:solidFill>
              </a:rPr>
              <a:t>PowerShell 4.0 – 2013</a:t>
            </a:r>
          </a:p>
          <a:p>
            <a:pPr lvl="1">
              <a:spcAft>
                <a:spcPts val="400"/>
              </a:spcAft>
            </a:pPr>
            <a:r>
              <a:rPr lang="en-US" dirty="0">
                <a:solidFill>
                  <a:schemeClr val="bg1">
                    <a:lumMod val="50000"/>
                  </a:schemeClr>
                </a:solidFill>
              </a:rPr>
              <a:t>PowerShell 5.0 – 2016</a:t>
            </a:r>
          </a:p>
          <a:p>
            <a:pPr lvl="1">
              <a:spcAft>
                <a:spcPts val="400"/>
              </a:spcAft>
            </a:pPr>
            <a:r>
              <a:rPr lang="en-US" dirty="0">
                <a:solidFill>
                  <a:schemeClr val="bg1">
                    <a:lumMod val="50000"/>
                  </a:schemeClr>
                </a:solidFill>
              </a:rPr>
              <a:t>PowerShell 5.1 - 2016</a:t>
            </a:r>
          </a:p>
          <a:p>
            <a:r>
              <a:rPr lang="en-US" dirty="0">
                <a:solidFill>
                  <a:schemeClr val="bg1">
                    <a:lumMod val="50000"/>
                  </a:schemeClr>
                </a:solidFill>
              </a:rPr>
              <a:t>Windows (exclusive) Management Tool</a:t>
            </a:r>
          </a:p>
          <a:p>
            <a:endParaRPr lang="en-US" dirty="0"/>
          </a:p>
          <a:p>
            <a:endParaRPr lang="en-US" dirty="0"/>
          </a:p>
          <a:p>
            <a:endParaRPr lang="en-US" dirty="0"/>
          </a:p>
        </p:txBody>
      </p:sp>
      <p:sp>
        <p:nvSpPr>
          <p:cNvPr id="4" name="Title 1">
            <a:extLst>
              <a:ext uri="{FF2B5EF4-FFF2-40B4-BE49-F238E27FC236}">
                <a16:creationId xmlns:a16="http://schemas.microsoft.com/office/drawing/2014/main" id="{05A93F1D-6E95-481B-AA5B-9D7461D3B50E}"/>
              </a:ext>
            </a:extLst>
          </p:cNvPr>
          <p:cNvSpPr txBox="1">
            <a:spLocks/>
          </p:cNvSpPr>
          <p:nvPr/>
        </p:nvSpPr>
        <p:spPr>
          <a:xfrm>
            <a:off x="3994357" y="315870"/>
            <a:ext cx="4112283" cy="827129"/>
          </a:xfrm>
          <a:prstGeom prst="rect">
            <a:avLst/>
          </a:prstGeom>
        </p:spPr>
        <p:txBody>
          <a:bodyPr vert="horz" lIns="60960" tIns="30480" rIns="60960" bIns="3048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PowerShell Core</a:t>
            </a:r>
          </a:p>
        </p:txBody>
      </p:sp>
      <p:sp>
        <p:nvSpPr>
          <p:cNvPr id="7" name="Content Placeholder 2">
            <a:extLst>
              <a:ext uri="{FF2B5EF4-FFF2-40B4-BE49-F238E27FC236}">
                <a16:creationId xmlns:a16="http://schemas.microsoft.com/office/drawing/2014/main" id="{5C26173E-9430-44DF-96D0-A15FF833FD6D}"/>
              </a:ext>
            </a:extLst>
          </p:cNvPr>
          <p:cNvSpPr txBox="1">
            <a:spLocks/>
          </p:cNvSpPr>
          <p:nvPr/>
        </p:nvSpPr>
        <p:spPr>
          <a:xfrm>
            <a:off x="4218918" y="1219200"/>
            <a:ext cx="3490784" cy="4724399"/>
          </a:xfrm>
          <a:prstGeom prst="rect">
            <a:avLst/>
          </a:prstGeom>
        </p:spPr>
        <p:txBody>
          <a:bodyPr vert="horz" lIns="60960" tIns="30480" rIns="60960" bIns="3048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00"/>
              </a:spcAft>
            </a:pPr>
            <a:r>
              <a:rPr lang="en-US" sz="2133" b="1" dirty="0"/>
              <a:t>PowerShell built on .NET Core</a:t>
            </a:r>
          </a:p>
          <a:p>
            <a:pPr lvl="1">
              <a:spcAft>
                <a:spcPts val="400"/>
              </a:spcAft>
            </a:pPr>
            <a:r>
              <a:rPr lang="en-US" sz="1867" b="1" dirty="0"/>
              <a:t>PowerShell Core 6.0 – Jan 10</a:t>
            </a:r>
            <a:r>
              <a:rPr lang="en-US" sz="1867" b="1" baseline="30000" dirty="0"/>
              <a:t>th</a:t>
            </a:r>
            <a:r>
              <a:rPr lang="en-US" sz="1867" b="1" dirty="0"/>
              <a:t>, 2018</a:t>
            </a:r>
          </a:p>
          <a:p>
            <a:pPr lvl="1">
              <a:spcAft>
                <a:spcPts val="400"/>
              </a:spcAft>
            </a:pPr>
            <a:r>
              <a:rPr lang="en-US" sz="1867" b="1" dirty="0"/>
              <a:t>PowerShell Core 6.1 – Sept 13</a:t>
            </a:r>
            <a:r>
              <a:rPr lang="en-US" sz="1867" b="1" baseline="30000" dirty="0"/>
              <a:t>th</a:t>
            </a:r>
            <a:r>
              <a:rPr lang="en-US" sz="1867" b="1" dirty="0"/>
              <a:t>, 2018</a:t>
            </a:r>
          </a:p>
          <a:p>
            <a:pPr lvl="1">
              <a:spcAft>
                <a:spcPts val="400"/>
              </a:spcAft>
            </a:pPr>
            <a:r>
              <a:rPr lang="en-US" sz="1867" b="1" dirty="0"/>
              <a:t>PowerShell Core 6.2 – March 28</a:t>
            </a:r>
            <a:r>
              <a:rPr lang="en-US" sz="1867" b="1" baseline="30000" dirty="0"/>
              <a:t>th</a:t>
            </a:r>
            <a:r>
              <a:rPr lang="en-US" sz="1867" b="1" dirty="0"/>
              <a:t>, 2019</a:t>
            </a:r>
          </a:p>
          <a:p>
            <a:r>
              <a:rPr lang="en-US" sz="2133" b="1" dirty="0"/>
              <a:t>Cross-platform</a:t>
            </a:r>
          </a:p>
          <a:p>
            <a:pPr lvl="1">
              <a:spcAft>
                <a:spcPts val="400"/>
              </a:spcAft>
            </a:pPr>
            <a:r>
              <a:rPr lang="en-US" sz="1867" b="1" dirty="0"/>
              <a:t>Run in whatever environment or OS makes sense for you</a:t>
            </a:r>
          </a:p>
          <a:p>
            <a:r>
              <a:rPr lang="en-US" sz="2133" b="1" dirty="0"/>
              <a:t>Self-contained and side-by-side</a:t>
            </a:r>
          </a:p>
          <a:p>
            <a:pPr lvl="1"/>
            <a:r>
              <a:rPr lang="en-US" sz="1867" b="1" dirty="0"/>
              <a:t>“No reboot” installation</a:t>
            </a:r>
          </a:p>
          <a:p>
            <a:pPr lvl="1">
              <a:spcAft>
                <a:spcPts val="400"/>
              </a:spcAft>
            </a:pPr>
            <a:r>
              <a:rPr lang="en-US" sz="1867" b="1" dirty="0"/>
              <a:t>Universal management platform independent of your OS</a:t>
            </a:r>
          </a:p>
          <a:p>
            <a:r>
              <a:rPr lang="en-US" sz="2133" b="1" dirty="0"/>
              <a:t>Open-source</a:t>
            </a:r>
          </a:p>
          <a:p>
            <a:pPr lvl="1"/>
            <a:r>
              <a:rPr lang="en-US" sz="1867" b="1" dirty="0"/>
              <a:t>Direct line to the PowerShell team</a:t>
            </a:r>
          </a:p>
          <a:p>
            <a:pPr lvl="1">
              <a:spcAft>
                <a:spcPts val="400"/>
              </a:spcAft>
            </a:pPr>
            <a:r>
              <a:rPr lang="en-US" sz="1867" b="1" dirty="0"/>
              <a:t>Share the collective contributions of the PowerShell community</a:t>
            </a:r>
          </a:p>
        </p:txBody>
      </p:sp>
      <p:cxnSp>
        <p:nvCxnSpPr>
          <p:cNvPr id="8" name="Straight Arrow Connector 7">
            <a:extLst>
              <a:ext uri="{FF2B5EF4-FFF2-40B4-BE49-F238E27FC236}">
                <a16:creationId xmlns:a16="http://schemas.microsoft.com/office/drawing/2014/main" id="{6B06B4F5-3E14-4FB0-B6FA-ED01549FBAF9}"/>
              </a:ext>
            </a:extLst>
          </p:cNvPr>
          <p:cNvCxnSpPr/>
          <p:nvPr/>
        </p:nvCxnSpPr>
        <p:spPr>
          <a:xfrm>
            <a:off x="558800" y="6019800"/>
            <a:ext cx="28956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F251896-CE21-4B66-A494-9C633EEAE76B}"/>
              </a:ext>
            </a:extLst>
          </p:cNvPr>
          <p:cNvCxnSpPr>
            <a:cxnSpLocks/>
          </p:cNvCxnSpPr>
          <p:nvPr/>
        </p:nvCxnSpPr>
        <p:spPr>
          <a:xfrm>
            <a:off x="558800" y="6019800"/>
            <a:ext cx="715090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424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A4EA-CD67-42BF-9B36-F22ED94FC968}"/>
              </a:ext>
            </a:extLst>
          </p:cNvPr>
          <p:cNvSpPr>
            <a:spLocks noGrp="1"/>
          </p:cNvSpPr>
          <p:nvPr>
            <p:ph type="title"/>
          </p:nvPr>
        </p:nvSpPr>
        <p:spPr>
          <a:xfrm>
            <a:off x="198165" y="622299"/>
            <a:ext cx="3860800" cy="762000"/>
          </a:xfrm>
        </p:spPr>
        <p:txBody>
          <a:bodyPr>
            <a:normAutofit fontScale="90000"/>
          </a:bodyPr>
          <a:lstStyle/>
          <a:p>
            <a:r>
              <a:rPr lang="en-US" dirty="0">
                <a:solidFill>
                  <a:schemeClr val="bg1">
                    <a:lumMod val="50000"/>
                  </a:schemeClr>
                </a:solidFill>
              </a:rPr>
              <a:t>Windows PowerShell</a:t>
            </a:r>
          </a:p>
        </p:txBody>
      </p:sp>
      <p:sp>
        <p:nvSpPr>
          <p:cNvPr id="29" name="Content Placeholder 2">
            <a:extLst>
              <a:ext uri="{FF2B5EF4-FFF2-40B4-BE49-F238E27FC236}">
                <a16:creationId xmlns:a16="http://schemas.microsoft.com/office/drawing/2014/main" id="{CA9E9B38-5108-419B-A582-D5713D61201F}"/>
              </a:ext>
            </a:extLst>
          </p:cNvPr>
          <p:cNvSpPr>
            <a:spLocks noGrp="1"/>
          </p:cNvSpPr>
          <p:nvPr>
            <p:ph idx="1"/>
          </p:nvPr>
        </p:nvSpPr>
        <p:spPr>
          <a:xfrm>
            <a:off x="304800" y="1803400"/>
            <a:ext cx="3103879" cy="3556000"/>
          </a:xfrm>
        </p:spPr>
        <p:txBody>
          <a:bodyPr>
            <a:normAutofit fontScale="70000" lnSpcReduction="20000"/>
          </a:bodyPr>
          <a:lstStyle/>
          <a:p>
            <a:pPr>
              <a:spcAft>
                <a:spcPts val="400"/>
              </a:spcAft>
            </a:pPr>
            <a:r>
              <a:rPr lang="en-US" dirty="0">
                <a:solidFill>
                  <a:schemeClr val="bg1">
                    <a:lumMod val="50000"/>
                  </a:schemeClr>
                </a:solidFill>
              </a:rPr>
              <a:t>Monad Manifesto -  2002</a:t>
            </a:r>
          </a:p>
          <a:p>
            <a:pPr>
              <a:spcAft>
                <a:spcPts val="400"/>
              </a:spcAft>
            </a:pPr>
            <a:r>
              <a:rPr lang="en-US" dirty="0">
                <a:solidFill>
                  <a:schemeClr val="bg1">
                    <a:lumMod val="50000"/>
                  </a:schemeClr>
                </a:solidFill>
              </a:rPr>
              <a:t>Built on .NET Framework</a:t>
            </a:r>
          </a:p>
          <a:p>
            <a:pPr lvl="1">
              <a:spcAft>
                <a:spcPts val="400"/>
              </a:spcAft>
            </a:pPr>
            <a:r>
              <a:rPr lang="en-US" dirty="0">
                <a:solidFill>
                  <a:schemeClr val="bg1">
                    <a:lumMod val="50000"/>
                  </a:schemeClr>
                </a:solidFill>
              </a:rPr>
              <a:t>PowerShell 1.0 - 2006</a:t>
            </a:r>
          </a:p>
          <a:p>
            <a:pPr lvl="1">
              <a:spcAft>
                <a:spcPts val="400"/>
              </a:spcAft>
            </a:pPr>
            <a:r>
              <a:rPr lang="en-US" dirty="0">
                <a:solidFill>
                  <a:schemeClr val="bg1">
                    <a:lumMod val="50000"/>
                  </a:schemeClr>
                </a:solidFill>
              </a:rPr>
              <a:t>PowerShell 2.0 – 2009</a:t>
            </a:r>
          </a:p>
          <a:p>
            <a:pPr lvl="1">
              <a:spcAft>
                <a:spcPts val="400"/>
              </a:spcAft>
            </a:pPr>
            <a:r>
              <a:rPr lang="en-US" dirty="0">
                <a:solidFill>
                  <a:schemeClr val="bg1">
                    <a:lumMod val="50000"/>
                  </a:schemeClr>
                </a:solidFill>
              </a:rPr>
              <a:t>PowerShell 3.0 – 2012</a:t>
            </a:r>
          </a:p>
          <a:p>
            <a:pPr lvl="1">
              <a:spcAft>
                <a:spcPts val="400"/>
              </a:spcAft>
            </a:pPr>
            <a:r>
              <a:rPr lang="en-US" dirty="0" err="1">
                <a:solidFill>
                  <a:schemeClr val="bg1">
                    <a:lumMod val="50000"/>
                  </a:schemeClr>
                </a:solidFill>
              </a:rPr>
              <a:t>Powershell</a:t>
            </a:r>
            <a:r>
              <a:rPr lang="en-US" dirty="0">
                <a:solidFill>
                  <a:schemeClr val="bg1">
                    <a:lumMod val="50000"/>
                  </a:schemeClr>
                </a:solidFill>
              </a:rPr>
              <a:t> 4.0 – 2013</a:t>
            </a:r>
          </a:p>
          <a:p>
            <a:pPr lvl="1">
              <a:spcAft>
                <a:spcPts val="400"/>
              </a:spcAft>
            </a:pPr>
            <a:r>
              <a:rPr lang="en-US" dirty="0">
                <a:solidFill>
                  <a:schemeClr val="bg1">
                    <a:lumMod val="50000"/>
                  </a:schemeClr>
                </a:solidFill>
              </a:rPr>
              <a:t>PowerShell 5.0 – 2016</a:t>
            </a:r>
          </a:p>
          <a:p>
            <a:pPr lvl="1">
              <a:spcAft>
                <a:spcPts val="400"/>
              </a:spcAft>
            </a:pPr>
            <a:r>
              <a:rPr lang="en-US" dirty="0">
                <a:solidFill>
                  <a:schemeClr val="bg1">
                    <a:lumMod val="50000"/>
                  </a:schemeClr>
                </a:solidFill>
              </a:rPr>
              <a:t>PowerShell 5.1 - 2016</a:t>
            </a:r>
          </a:p>
          <a:p>
            <a:r>
              <a:rPr lang="en-US" dirty="0">
                <a:solidFill>
                  <a:schemeClr val="bg1">
                    <a:lumMod val="50000"/>
                  </a:schemeClr>
                </a:solidFill>
              </a:rPr>
              <a:t>Windows (exclusive) Management Tool</a:t>
            </a:r>
          </a:p>
          <a:p>
            <a:endParaRPr lang="en-US" dirty="0">
              <a:solidFill>
                <a:schemeClr val="bg1">
                  <a:lumMod val="50000"/>
                </a:schemeClr>
              </a:solidFill>
            </a:endParaRPr>
          </a:p>
          <a:p>
            <a:endParaRPr lang="en-US" dirty="0">
              <a:solidFill>
                <a:schemeClr val="bg1">
                  <a:lumMod val="50000"/>
                </a:schemeClr>
              </a:solidFill>
            </a:endParaRPr>
          </a:p>
          <a:p>
            <a:endParaRPr lang="en-US" dirty="0">
              <a:solidFill>
                <a:schemeClr val="bg1">
                  <a:lumMod val="50000"/>
                </a:schemeClr>
              </a:solidFill>
            </a:endParaRPr>
          </a:p>
        </p:txBody>
      </p:sp>
      <p:sp>
        <p:nvSpPr>
          <p:cNvPr id="4" name="Title 1">
            <a:extLst>
              <a:ext uri="{FF2B5EF4-FFF2-40B4-BE49-F238E27FC236}">
                <a16:creationId xmlns:a16="http://schemas.microsoft.com/office/drawing/2014/main" id="{05A93F1D-6E95-481B-AA5B-9D7461D3B50E}"/>
              </a:ext>
            </a:extLst>
          </p:cNvPr>
          <p:cNvSpPr txBox="1">
            <a:spLocks/>
          </p:cNvSpPr>
          <p:nvPr/>
        </p:nvSpPr>
        <p:spPr>
          <a:xfrm>
            <a:off x="4099257" y="459968"/>
            <a:ext cx="3860800" cy="762000"/>
          </a:xfrm>
          <a:prstGeom prst="rect">
            <a:avLst/>
          </a:prstGeom>
        </p:spPr>
        <p:txBody>
          <a:bodyPr vert="horz" lIns="60960" tIns="30480" rIns="60960" bIns="3048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lumMod val="50000"/>
                  </a:schemeClr>
                </a:solidFill>
              </a:rPr>
              <a:t>PowerShell Core</a:t>
            </a:r>
          </a:p>
        </p:txBody>
      </p:sp>
      <p:sp>
        <p:nvSpPr>
          <p:cNvPr id="5" name="Title 1">
            <a:extLst>
              <a:ext uri="{FF2B5EF4-FFF2-40B4-BE49-F238E27FC236}">
                <a16:creationId xmlns:a16="http://schemas.microsoft.com/office/drawing/2014/main" id="{DFCDC54F-67A7-43B2-B523-CACE6D235156}"/>
              </a:ext>
            </a:extLst>
          </p:cNvPr>
          <p:cNvSpPr txBox="1">
            <a:spLocks/>
          </p:cNvSpPr>
          <p:nvPr/>
        </p:nvSpPr>
        <p:spPr>
          <a:xfrm>
            <a:off x="7590041" y="455283"/>
            <a:ext cx="3860800" cy="762000"/>
          </a:xfrm>
          <a:prstGeom prst="rect">
            <a:avLst/>
          </a:prstGeom>
        </p:spPr>
        <p:txBody>
          <a:bodyPr vert="horz" lIns="60960" tIns="30480" rIns="60960" bIns="3048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PowerShell 7</a:t>
            </a:r>
          </a:p>
        </p:txBody>
      </p:sp>
      <p:sp>
        <p:nvSpPr>
          <p:cNvPr id="7" name="Content Placeholder 2">
            <a:extLst>
              <a:ext uri="{FF2B5EF4-FFF2-40B4-BE49-F238E27FC236}">
                <a16:creationId xmlns:a16="http://schemas.microsoft.com/office/drawing/2014/main" id="{5C26173E-9430-44DF-96D0-A15FF833FD6D}"/>
              </a:ext>
            </a:extLst>
          </p:cNvPr>
          <p:cNvSpPr txBox="1">
            <a:spLocks/>
          </p:cNvSpPr>
          <p:nvPr/>
        </p:nvSpPr>
        <p:spPr>
          <a:xfrm>
            <a:off x="4218918" y="1219200"/>
            <a:ext cx="3490784" cy="4724399"/>
          </a:xfrm>
          <a:prstGeom prst="rect">
            <a:avLst/>
          </a:prstGeom>
        </p:spPr>
        <p:txBody>
          <a:bodyPr vert="horz" lIns="60960" tIns="30480" rIns="60960" bIns="3048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00"/>
              </a:spcAft>
            </a:pPr>
            <a:r>
              <a:rPr lang="en-US" sz="2133" dirty="0">
                <a:solidFill>
                  <a:schemeClr val="bg1">
                    <a:lumMod val="50000"/>
                  </a:schemeClr>
                </a:solidFill>
              </a:rPr>
              <a:t>PowerShell built on .NET Core</a:t>
            </a:r>
          </a:p>
          <a:p>
            <a:pPr lvl="1">
              <a:spcAft>
                <a:spcPts val="400"/>
              </a:spcAft>
            </a:pPr>
            <a:r>
              <a:rPr lang="en-US" sz="1867" dirty="0">
                <a:solidFill>
                  <a:schemeClr val="bg1">
                    <a:lumMod val="50000"/>
                  </a:schemeClr>
                </a:solidFill>
              </a:rPr>
              <a:t>PowerShell Core 6.0 – Jan 10</a:t>
            </a:r>
            <a:r>
              <a:rPr lang="en-US" sz="1867" baseline="30000" dirty="0">
                <a:solidFill>
                  <a:schemeClr val="bg1">
                    <a:lumMod val="50000"/>
                  </a:schemeClr>
                </a:solidFill>
              </a:rPr>
              <a:t>th</a:t>
            </a:r>
            <a:r>
              <a:rPr lang="en-US" sz="1867" dirty="0">
                <a:solidFill>
                  <a:schemeClr val="bg1">
                    <a:lumMod val="50000"/>
                  </a:schemeClr>
                </a:solidFill>
              </a:rPr>
              <a:t>, 2018</a:t>
            </a:r>
          </a:p>
          <a:p>
            <a:pPr lvl="1">
              <a:spcAft>
                <a:spcPts val="400"/>
              </a:spcAft>
            </a:pPr>
            <a:r>
              <a:rPr lang="en-US" sz="1867" dirty="0">
                <a:solidFill>
                  <a:schemeClr val="bg1">
                    <a:lumMod val="50000"/>
                  </a:schemeClr>
                </a:solidFill>
              </a:rPr>
              <a:t>PowerShell Core 6.1 – Sept 13</a:t>
            </a:r>
            <a:r>
              <a:rPr lang="en-US" sz="1867" baseline="30000" dirty="0">
                <a:solidFill>
                  <a:schemeClr val="bg1">
                    <a:lumMod val="50000"/>
                  </a:schemeClr>
                </a:solidFill>
              </a:rPr>
              <a:t>th</a:t>
            </a:r>
            <a:r>
              <a:rPr lang="en-US" sz="1867" dirty="0">
                <a:solidFill>
                  <a:schemeClr val="bg1">
                    <a:lumMod val="50000"/>
                  </a:schemeClr>
                </a:solidFill>
              </a:rPr>
              <a:t>, 2018</a:t>
            </a:r>
          </a:p>
          <a:p>
            <a:pPr lvl="1">
              <a:spcAft>
                <a:spcPts val="400"/>
              </a:spcAft>
            </a:pPr>
            <a:r>
              <a:rPr lang="en-US" sz="1867" dirty="0">
                <a:solidFill>
                  <a:schemeClr val="bg1">
                    <a:lumMod val="50000"/>
                  </a:schemeClr>
                </a:solidFill>
              </a:rPr>
              <a:t>PowerShell Core 6.2 – March 28</a:t>
            </a:r>
            <a:r>
              <a:rPr lang="en-US" sz="1867" baseline="30000" dirty="0">
                <a:solidFill>
                  <a:schemeClr val="bg1">
                    <a:lumMod val="50000"/>
                  </a:schemeClr>
                </a:solidFill>
              </a:rPr>
              <a:t>th</a:t>
            </a:r>
            <a:r>
              <a:rPr lang="en-US" sz="1867" dirty="0">
                <a:solidFill>
                  <a:schemeClr val="bg1">
                    <a:lumMod val="50000"/>
                  </a:schemeClr>
                </a:solidFill>
              </a:rPr>
              <a:t>, 2019</a:t>
            </a:r>
          </a:p>
          <a:p>
            <a:r>
              <a:rPr lang="en-US" sz="2133" dirty="0">
                <a:solidFill>
                  <a:schemeClr val="bg1">
                    <a:lumMod val="50000"/>
                  </a:schemeClr>
                </a:solidFill>
              </a:rPr>
              <a:t>Cross-platform</a:t>
            </a:r>
          </a:p>
          <a:p>
            <a:pPr lvl="1">
              <a:spcAft>
                <a:spcPts val="400"/>
              </a:spcAft>
            </a:pPr>
            <a:r>
              <a:rPr lang="en-US" sz="1867" dirty="0">
                <a:solidFill>
                  <a:schemeClr val="bg1">
                    <a:lumMod val="50000"/>
                  </a:schemeClr>
                </a:solidFill>
              </a:rPr>
              <a:t>Run in whatever environment or OS makes sense for you</a:t>
            </a:r>
          </a:p>
          <a:p>
            <a:r>
              <a:rPr lang="en-US" sz="2133" dirty="0">
                <a:solidFill>
                  <a:schemeClr val="bg1">
                    <a:lumMod val="50000"/>
                  </a:schemeClr>
                </a:solidFill>
              </a:rPr>
              <a:t>Self-contained and side-by-side</a:t>
            </a:r>
          </a:p>
          <a:p>
            <a:pPr lvl="1"/>
            <a:r>
              <a:rPr lang="en-US" sz="1867" dirty="0">
                <a:solidFill>
                  <a:schemeClr val="bg1">
                    <a:lumMod val="50000"/>
                  </a:schemeClr>
                </a:solidFill>
              </a:rPr>
              <a:t>“No reboot” installation</a:t>
            </a:r>
          </a:p>
          <a:p>
            <a:pPr lvl="1">
              <a:spcAft>
                <a:spcPts val="400"/>
              </a:spcAft>
            </a:pPr>
            <a:r>
              <a:rPr lang="en-US" sz="1867" dirty="0">
                <a:solidFill>
                  <a:schemeClr val="bg1">
                    <a:lumMod val="50000"/>
                  </a:schemeClr>
                </a:solidFill>
              </a:rPr>
              <a:t>Universal management platform independent of your OS</a:t>
            </a:r>
          </a:p>
          <a:p>
            <a:r>
              <a:rPr lang="en-US" sz="2133" dirty="0">
                <a:solidFill>
                  <a:schemeClr val="bg1">
                    <a:lumMod val="50000"/>
                  </a:schemeClr>
                </a:solidFill>
              </a:rPr>
              <a:t>Open-source</a:t>
            </a:r>
          </a:p>
          <a:p>
            <a:pPr lvl="1"/>
            <a:r>
              <a:rPr lang="en-US" sz="1867" dirty="0">
                <a:solidFill>
                  <a:schemeClr val="bg1">
                    <a:lumMod val="50000"/>
                  </a:schemeClr>
                </a:solidFill>
              </a:rPr>
              <a:t>Direct line to the PowerShell team</a:t>
            </a:r>
          </a:p>
          <a:p>
            <a:pPr lvl="1">
              <a:spcAft>
                <a:spcPts val="400"/>
              </a:spcAft>
            </a:pPr>
            <a:r>
              <a:rPr lang="en-US" sz="1867" dirty="0">
                <a:solidFill>
                  <a:schemeClr val="bg1">
                    <a:lumMod val="50000"/>
                  </a:schemeClr>
                </a:solidFill>
              </a:rPr>
              <a:t>Share the collective contributions of the PowerShell community</a:t>
            </a:r>
          </a:p>
        </p:txBody>
      </p:sp>
      <p:cxnSp>
        <p:nvCxnSpPr>
          <p:cNvPr id="8" name="Straight Arrow Connector 7">
            <a:extLst>
              <a:ext uri="{FF2B5EF4-FFF2-40B4-BE49-F238E27FC236}">
                <a16:creationId xmlns:a16="http://schemas.microsoft.com/office/drawing/2014/main" id="{6B06B4F5-3E14-4FB0-B6FA-ED01549FBAF9}"/>
              </a:ext>
            </a:extLst>
          </p:cNvPr>
          <p:cNvCxnSpPr/>
          <p:nvPr/>
        </p:nvCxnSpPr>
        <p:spPr>
          <a:xfrm>
            <a:off x="558800" y="6019800"/>
            <a:ext cx="28956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F251896-CE21-4B66-A494-9C633EEAE76B}"/>
              </a:ext>
            </a:extLst>
          </p:cNvPr>
          <p:cNvCxnSpPr>
            <a:cxnSpLocks/>
          </p:cNvCxnSpPr>
          <p:nvPr/>
        </p:nvCxnSpPr>
        <p:spPr>
          <a:xfrm>
            <a:off x="609600" y="6019800"/>
            <a:ext cx="62484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B4C1880-3675-4C04-8464-3324FD26B6C0}"/>
              </a:ext>
            </a:extLst>
          </p:cNvPr>
          <p:cNvCxnSpPr>
            <a:cxnSpLocks/>
          </p:cNvCxnSpPr>
          <p:nvPr/>
        </p:nvCxnSpPr>
        <p:spPr>
          <a:xfrm>
            <a:off x="558800" y="6019800"/>
            <a:ext cx="106172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 name="Content Placeholder 2">
            <a:extLst>
              <a:ext uri="{FF2B5EF4-FFF2-40B4-BE49-F238E27FC236}">
                <a16:creationId xmlns:a16="http://schemas.microsoft.com/office/drawing/2014/main" id="{54CD6025-DFF8-4FD0-A02A-02EAD2850280}"/>
              </a:ext>
            </a:extLst>
          </p:cNvPr>
          <p:cNvSpPr txBox="1">
            <a:spLocks/>
          </p:cNvSpPr>
          <p:nvPr/>
        </p:nvSpPr>
        <p:spPr>
          <a:xfrm>
            <a:off x="7960057" y="1195476"/>
            <a:ext cx="3490784" cy="4633872"/>
          </a:xfrm>
          <a:prstGeom prst="rect">
            <a:avLst/>
          </a:prstGeom>
        </p:spPr>
        <p:txBody>
          <a:bodyPr vert="horz" lIns="60960" tIns="30480" rIns="60960" bIns="3048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00"/>
              </a:spcAft>
            </a:pPr>
            <a:r>
              <a:rPr lang="en-US" sz="2133" b="1" dirty="0"/>
              <a:t>PowerShell built on .NET Core 3.1</a:t>
            </a:r>
          </a:p>
          <a:p>
            <a:pPr>
              <a:spcAft>
                <a:spcPts val="400"/>
              </a:spcAft>
            </a:pPr>
            <a:r>
              <a:rPr lang="en-US" sz="2133" b="1" dirty="0"/>
              <a:t>Cross-platform</a:t>
            </a:r>
          </a:p>
          <a:p>
            <a:pPr lvl="1">
              <a:spcAft>
                <a:spcPts val="400"/>
              </a:spcAft>
            </a:pPr>
            <a:r>
              <a:rPr lang="en-US" sz="1867" b="1" dirty="0"/>
              <a:t>Run in whatever environment or OS makes sense for you</a:t>
            </a:r>
          </a:p>
          <a:p>
            <a:r>
              <a:rPr lang="en-US" sz="2133" b="1" dirty="0"/>
              <a:t>Open-source</a:t>
            </a:r>
          </a:p>
          <a:p>
            <a:pPr lvl="1"/>
            <a:r>
              <a:rPr lang="en-US" sz="1867" b="1" dirty="0"/>
              <a:t>Direct line to the PowerShell team</a:t>
            </a:r>
          </a:p>
          <a:p>
            <a:pPr lvl="1">
              <a:spcAft>
                <a:spcPts val="400"/>
              </a:spcAft>
            </a:pPr>
            <a:r>
              <a:rPr lang="en-US" sz="1867" b="1" dirty="0"/>
              <a:t>Share the collective contributions of the PowerShell community</a:t>
            </a:r>
          </a:p>
          <a:p>
            <a:pPr>
              <a:spcAft>
                <a:spcPts val="400"/>
              </a:spcAft>
            </a:pPr>
            <a:r>
              <a:rPr lang="en-US" sz="2133" b="1" dirty="0"/>
              <a:t>Tool for cloud/hybrid environments </a:t>
            </a:r>
          </a:p>
          <a:p>
            <a:pPr>
              <a:spcAft>
                <a:spcPts val="400"/>
              </a:spcAft>
            </a:pPr>
            <a:r>
              <a:rPr lang="en-US" sz="2133" b="1" dirty="0"/>
              <a:t>Full Windows Management Tool</a:t>
            </a:r>
          </a:p>
          <a:p>
            <a:pPr>
              <a:spcAft>
                <a:spcPts val="400"/>
              </a:spcAft>
            </a:pPr>
            <a:r>
              <a:rPr lang="en-US" sz="2133" b="1" dirty="0"/>
              <a:t>Viable full Windows PowerShell Replacement </a:t>
            </a:r>
          </a:p>
        </p:txBody>
      </p:sp>
    </p:spTree>
    <p:extLst>
      <p:ext uri="{BB962C8B-B14F-4D97-AF65-F5344CB8AC3E}">
        <p14:creationId xmlns:p14="http://schemas.microsoft.com/office/powerpoint/2010/main" val="237994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C6B449-1F4A-411A-8E52-C30F3D654087}"/>
              </a:ext>
            </a:extLst>
          </p:cNvPr>
          <p:cNvSpPr>
            <a:spLocks noGrp="1"/>
          </p:cNvSpPr>
          <p:nvPr>
            <p:ph type="title"/>
          </p:nvPr>
        </p:nvSpPr>
        <p:spPr>
          <a:xfrm>
            <a:off x="715049" y="366423"/>
            <a:ext cx="7772400" cy="1066800"/>
          </a:xfrm>
        </p:spPr>
        <p:txBody>
          <a:bodyPr>
            <a:normAutofit/>
          </a:bodyPr>
          <a:lstStyle/>
          <a:p>
            <a:r>
              <a:rPr lang="en-US" sz="4800" dirty="0"/>
              <a:t>The Power of the Shell</a:t>
            </a:r>
          </a:p>
        </p:txBody>
      </p:sp>
      <p:sp>
        <p:nvSpPr>
          <p:cNvPr id="4" name="Rectangle 3">
            <a:extLst>
              <a:ext uri="{FF2B5EF4-FFF2-40B4-BE49-F238E27FC236}">
                <a16:creationId xmlns:a16="http://schemas.microsoft.com/office/drawing/2014/main" id="{D9343BCB-9D46-4557-975E-5CF10012154B}"/>
              </a:ext>
            </a:extLst>
          </p:cNvPr>
          <p:cNvSpPr/>
          <p:nvPr/>
        </p:nvSpPr>
        <p:spPr>
          <a:xfrm>
            <a:off x="6015209" y="3305890"/>
            <a:ext cx="223138" cy="27347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7"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17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3609AE01-06B9-46D2-A085-586B447E4514}"/>
              </a:ext>
            </a:extLst>
          </p:cNvPr>
          <p:cNvSpPr txBox="1"/>
          <p:nvPr/>
        </p:nvSpPr>
        <p:spPr>
          <a:xfrm>
            <a:off x="255924" y="5291182"/>
            <a:ext cx="8280400"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PowerShell enables you to manage and automate your servers, clouds, hypervisors, networks, and much more!</a:t>
            </a:r>
          </a:p>
        </p:txBody>
      </p:sp>
      <p:pic>
        <p:nvPicPr>
          <p:cNvPr id="7" name="Picture 6">
            <a:extLst>
              <a:ext uri="{FF2B5EF4-FFF2-40B4-BE49-F238E27FC236}">
                <a16:creationId xmlns:a16="http://schemas.microsoft.com/office/drawing/2014/main" id="{C125E425-CA80-4CE2-A26B-D8638A2A06A0}"/>
              </a:ext>
            </a:extLst>
          </p:cNvPr>
          <p:cNvPicPr>
            <a:picLocks noChangeAspect="1"/>
          </p:cNvPicPr>
          <p:nvPr/>
        </p:nvPicPr>
        <p:blipFill>
          <a:blip r:embed="rId3"/>
          <a:stretch>
            <a:fillRect/>
          </a:stretch>
        </p:blipFill>
        <p:spPr>
          <a:xfrm>
            <a:off x="353675" y="1087063"/>
            <a:ext cx="8182649" cy="3832145"/>
          </a:xfrm>
          <a:prstGeom prst="rect">
            <a:avLst/>
          </a:prstGeom>
        </p:spPr>
      </p:pic>
      <p:pic>
        <p:nvPicPr>
          <p:cNvPr id="9" name="Picture 8">
            <a:extLst>
              <a:ext uri="{FF2B5EF4-FFF2-40B4-BE49-F238E27FC236}">
                <a16:creationId xmlns:a16="http://schemas.microsoft.com/office/drawing/2014/main" id="{7F08CA70-0AF2-4749-AA87-8C89689E0DD9}"/>
              </a:ext>
            </a:extLst>
          </p:cNvPr>
          <p:cNvPicPr>
            <a:picLocks noChangeAspect="1"/>
          </p:cNvPicPr>
          <p:nvPr/>
        </p:nvPicPr>
        <p:blipFill>
          <a:blip r:embed="rId4"/>
          <a:stretch>
            <a:fillRect/>
          </a:stretch>
        </p:blipFill>
        <p:spPr>
          <a:xfrm>
            <a:off x="8382000" y="715089"/>
            <a:ext cx="3354293" cy="5181600"/>
          </a:xfrm>
          <a:prstGeom prst="rect">
            <a:avLst/>
          </a:prstGeom>
        </p:spPr>
      </p:pic>
    </p:spTree>
    <p:extLst>
      <p:ext uri="{BB962C8B-B14F-4D97-AF65-F5344CB8AC3E}">
        <p14:creationId xmlns:p14="http://schemas.microsoft.com/office/powerpoint/2010/main" val="1586436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9144000" cy="1107996"/>
          </a:xfrm>
        </p:spPr>
        <p:txBody>
          <a:bodyPr/>
          <a:lstStyle/>
          <a:p>
            <a:r>
              <a:rPr lang="en-US" sz="7200" dirty="0">
                <a:solidFill>
                  <a:srgbClr val="1F2731"/>
                </a:solidFill>
              </a:rPr>
              <a:t>PowerShell 7</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7235744" cy="923330"/>
          </a:xfrm>
        </p:spPr>
        <p:txBody>
          <a:bodyPr vert="horz" wrap="square" lIns="0" tIns="0" rIns="0" bIns="0" rtlCol="0" anchor="t">
            <a:spAutoFit/>
          </a:bodyPr>
          <a:lstStyle/>
          <a:p>
            <a:r>
              <a:rPr lang="en-US" sz="4000" dirty="0">
                <a:cs typeface="Segoe UI"/>
              </a:rPr>
              <a:t>Released: March 4</a:t>
            </a:r>
            <a:r>
              <a:rPr lang="en-US" sz="4000" baseline="30000" dirty="0">
                <a:cs typeface="Segoe UI"/>
              </a:rPr>
              <a:t>th</a:t>
            </a:r>
            <a:r>
              <a:rPr lang="en-US" sz="4000" dirty="0">
                <a:cs typeface="Segoe UI"/>
              </a:rPr>
              <a:t> 2020</a:t>
            </a:r>
          </a:p>
          <a:p>
            <a:r>
              <a:rPr lang="en-US" sz="2000" dirty="0"/>
              <a:t>PowerShell Team, Microsoft</a:t>
            </a:r>
          </a:p>
        </p:txBody>
      </p:sp>
      <p:pic>
        <p:nvPicPr>
          <p:cNvPr id="3" name="Graphic 2">
            <a:extLst>
              <a:ext uri="{FF2B5EF4-FFF2-40B4-BE49-F238E27FC236}">
                <a16:creationId xmlns:a16="http://schemas.microsoft.com/office/drawing/2014/main" id="{EB638EC1-8537-4344-B6F6-162222AFBE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6332" t="17547" r="36040" b="25566"/>
          <a:stretch/>
        </p:blipFill>
        <p:spPr>
          <a:xfrm>
            <a:off x="7546612" y="1271982"/>
            <a:ext cx="3601116" cy="5729479"/>
          </a:xfrm>
          <a:prstGeom prst="rect">
            <a:avLst/>
          </a:prstGeom>
        </p:spPr>
      </p:pic>
    </p:spTree>
    <p:extLst>
      <p:ext uri="{BB962C8B-B14F-4D97-AF65-F5344CB8AC3E}">
        <p14:creationId xmlns:p14="http://schemas.microsoft.com/office/powerpoint/2010/main" val="177774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5E12-D975-4E82-A4A6-09E7F4B0ACB8}"/>
              </a:ext>
            </a:extLst>
          </p:cNvPr>
          <p:cNvSpPr>
            <a:spLocks noGrp="1"/>
          </p:cNvSpPr>
          <p:nvPr>
            <p:ph type="title"/>
          </p:nvPr>
        </p:nvSpPr>
        <p:spPr>
          <a:xfrm>
            <a:off x="363976" y="163902"/>
            <a:ext cx="11018520" cy="553998"/>
          </a:xfrm>
        </p:spPr>
        <p:txBody>
          <a:bodyPr/>
          <a:lstStyle/>
          <a:p>
            <a:r>
              <a:rPr lang="en-US" dirty="0"/>
              <a:t>PowerShell Core Usage</a:t>
            </a:r>
          </a:p>
        </p:txBody>
      </p:sp>
      <p:pic>
        <p:nvPicPr>
          <p:cNvPr id="3" name="Picture 2">
            <a:extLst>
              <a:ext uri="{FF2B5EF4-FFF2-40B4-BE49-F238E27FC236}">
                <a16:creationId xmlns:a16="http://schemas.microsoft.com/office/drawing/2014/main" id="{C98F99FE-D861-4DBB-927A-AD1E9F30F72F}"/>
              </a:ext>
            </a:extLst>
          </p:cNvPr>
          <p:cNvPicPr>
            <a:picLocks noChangeAspect="1"/>
          </p:cNvPicPr>
          <p:nvPr/>
        </p:nvPicPr>
        <p:blipFill>
          <a:blip r:embed="rId3"/>
          <a:stretch>
            <a:fillRect/>
          </a:stretch>
        </p:blipFill>
        <p:spPr>
          <a:xfrm>
            <a:off x="1420483" y="833809"/>
            <a:ext cx="9351033" cy="5928309"/>
          </a:xfrm>
          <a:prstGeom prst="rect">
            <a:avLst/>
          </a:prstGeom>
        </p:spPr>
      </p:pic>
    </p:spTree>
    <p:extLst>
      <p:ext uri="{BB962C8B-B14F-4D97-AF65-F5344CB8AC3E}">
        <p14:creationId xmlns:p14="http://schemas.microsoft.com/office/powerpoint/2010/main" val="15465163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E0978B-A017-4282-B722-CD3FFE107095}"/>
              </a:ext>
            </a:extLst>
          </p:cNvPr>
          <p:cNvPicPr>
            <a:picLocks noChangeAspect="1"/>
          </p:cNvPicPr>
          <p:nvPr/>
        </p:nvPicPr>
        <p:blipFill>
          <a:blip r:embed="rId3"/>
          <a:stretch>
            <a:fillRect/>
          </a:stretch>
        </p:blipFill>
        <p:spPr>
          <a:xfrm>
            <a:off x="1264945" y="717900"/>
            <a:ext cx="9440436" cy="5981964"/>
          </a:xfrm>
          <a:prstGeom prst="rect">
            <a:avLst/>
          </a:prstGeom>
        </p:spPr>
      </p:pic>
      <p:sp>
        <p:nvSpPr>
          <p:cNvPr id="2" name="Title 1">
            <a:extLst>
              <a:ext uri="{FF2B5EF4-FFF2-40B4-BE49-F238E27FC236}">
                <a16:creationId xmlns:a16="http://schemas.microsoft.com/office/drawing/2014/main" id="{4E345E12-D975-4E82-A4A6-09E7F4B0ACB8}"/>
              </a:ext>
            </a:extLst>
          </p:cNvPr>
          <p:cNvSpPr>
            <a:spLocks noGrp="1"/>
          </p:cNvSpPr>
          <p:nvPr>
            <p:ph type="title"/>
          </p:nvPr>
        </p:nvSpPr>
        <p:spPr>
          <a:xfrm>
            <a:off x="363976" y="163902"/>
            <a:ext cx="11018520" cy="553998"/>
          </a:xfrm>
        </p:spPr>
        <p:txBody>
          <a:bodyPr/>
          <a:lstStyle/>
          <a:p>
            <a:r>
              <a:rPr lang="en-US" dirty="0"/>
              <a:t>PowerShell Core Usage</a:t>
            </a:r>
          </a:p>
        </p:txBody>
      </p:sp>
      <p:sp>
        <p:nvSpPr>
          <p:cNvPr id="6" name="Oval 5">
            <a:extLst>
              <a:ext uri="{FF2B5EF4-FFF2-40B4-BE49-F238E27FC236}">
                <a16:creationId xmlns:a16="http://schemas.microsoft.com/office/drawing/2014/main" id="{7E209EF2-61C0-4778-B7F4-3381188C064E}"/>
              </a:ext>
            </a:extLst>
          </p:cNvPr>
          <p:cNvSpPr/>
          <p:nvPr/>
        </p:nvSpPr>
        <p:spPr bwMode="auto">
          <a:xfrm>
            <a:off x="7273635" y="4589502"/>
            <a:ext cx="1025237" cy="921328"/>
          </a:xfrm>
          <a:prstGeom prst="ellipse">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3567822"/>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4c3fd3d-04d3-453a-9611-8e9b90c489e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1470E9A9B7714184E5191FA99D1D5C" ma:contentTypeVersion="12" ma:contentTypeDescription="Create a new document." ma:contentTypeScope="" ma:versionID="f6c732a52c595ed08415dfc56757dc4d">
  <xsd:schema xmlns:xsd="http://www.w3.org/2001/XMLSchema" xmlns:xs="http://www.w3.org/2001/XMLSchema" xmlns:p="http://schemas.microsoft.com/office/2006/metadata/properties" xmlns:ns2="c4c3fd3d-04d3-453a-9611-8e9b90c489ea" xmlns:ns3="8f4a553a-f3a5-49d8-9296-f814d5482c28" targetNamespace="http://schemas.microsoft.com/office/2006/metadata/properties" ma:root="true" ma:fieldsID="f10dacfa0a02d23bec6a45061fcdd278" ns2:_="" ns3:_="">
    <xsd:import namespace="c4c3fd3d-04d3-453a-9611-8e9b90c489ea"/>
    <xsd:import namespace="8f4a553a-f3a5-49d8-9296-f814d5482c2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3fd3d-04d3-453a-9611-8e9b90c489e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4a553a-f3a5-49d8-9296-f814d5482c2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c4c3fd3d-04d3-453a-9611-8e9b90c489ea"/>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f4a553a-f3a5-49d8-9296-f814d5482c28"/>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9628AC2-5CA7-45CE-9F5F-AD6757F72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c3fd3d-04d3-453a-9611-8e9b90c489ea"/>
    <ds:schemaRef ds:uri="8f4a553a-f3a5-49d8-9296-f814d5482c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TotalTime>
  <Words>1017</Words>
  <Application>Microsoft Office PowerPoint</Application>
  <PresentationFormat>Widescreen</PresentationFormat>
  <Paragraphs>184</Paragraphs>
  <Slides>20</Slides>
  <Notes>10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20</vt:i4>
      </vt:variant>
    </vt:vector>
  </HeadingPairs>
  <TitlesOfParts>
    <vt:vector size="33" baseType="lpstr">
      <vt:lpstr>Arial</vt:lpstr>
      <vt:lpstr>Calibri</vt:lpstr>
      <vt:lpstr>Calibri Light</vt:lpstr>
      <vt:lpstr>Consolas</vt:lpstr>
      <vt:lpstr>Segoe UI</vt:lpstr>
      <vt:lpstr>Segoe UI Semibold</vt:lpstr>
      <vt:lpstr>Times New Roman</vt:lpstr>
      <vt:lpstr>Wingdings</vt:lpstr>
      <vt:lpstr>White Template</vt:lpstr>
      <vt:lpstr>Light Gray Template</vt:lpstr>
      <vt:lpstr>Black Template</vt:lpstr>
      <vt:lpstr>1_White Template</vt:lpstr>
      <vt:lpstr>Office Theme</vt:lpstr>
      <vt:lpstr>PowerShell 7</vt:lpstr>
      <vt:lpstr>Objectives</vt:lpstr>
      <vt:lpstr>Windows PowerShell</vt:lpstr>
      <vt:lpstr>Windows PowerShell</vt:lpstr>
      <vt:lpstr>Windows PowerShell</vt:lpstr>
      <vt:lpstr>The Power of the Shell</vt:lpstr>
      <vt:lpstr>PowerShell 7</vt:lpstr>
      <vt:lpstr>PowerShell Core Usage</vt:lpstr>
      <vt:lpstr>PowerShell Core Usage</vt:lpstr>
      <vt:lpstr>PowerShell 7 Telemetry</vt:lpstr>
      <vt:lpstr>PowerShell 7</vt:lpstr>
      <vt:lpstr>PowerShell 7</vt:lpstr>
      <vt:lpstr>PowerPoint Presentation</vt:lpstr>
      <vt:lpstr>ForEach-Object -Parallel</vt:lpstr>
      <vt:lpstr>New Error Views </vt:lpstr>
      <vt:lpstr>Windows Compatibility Update</vt:lpstr>
      <vt:lpstr>PowerShell Extension for VSCode</vt:lpstr>
      <vt:lpstr>What’s next?</vt:lpstr>
      <vt:lpstr>Call to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7</dc:title>
  <dc:creator>Sydney Smith</dc:creator>
  <cp:lastModifiedBy>Sydney Smith</cp:lastModifiedBy>
  <cp:revision>2</cp:revision>
  <dcterms:created xsi:type="dcterms:W3CDTF">2020-03-03T21:57:30Z</dcterms:created>
  <dcterms:modified xsi:type="dcterms:W3CDTF">2020-03-09T22:47:00Z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0x010100721470E9A9B7714184E5191FA99D1D5C</vt:lpwstr>
  </property>
</Properties>
</file>